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4" r:id="rId1"/>
  </p:sldMasterIdLst>
  <p:notesMasterIdLst>
    <p:notesMasterId r:id="rId7"/>
  </p:notesMasterIdLst>
  <p:sldIdLst>
    <p:sldId id="330" r:id="rId2"/>
    <p:sldId id="325" r:id="rId3"/>
    <p:sldId id="326" r:id="rId4"/>
    <p:sldId id="327" r:id="rId5"/>
    <p:sldId id="29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950"/>
    <a:srgbClr val="97293F"/>
    <a:srgbClr val="FB5F35"/>
    <a:srgbClr val="0066FF"/>
    <a:srgbClr val="F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53322C-954E-4F41-A800-40AF41193605}" v="27" dt="2026-06-30T21:45:46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89422" autoAdjust="0"/>
  </p:normalViewPr>
  <p:slideViewPr>
    <p:cSldViewPr snapToGrid="0">
      <p:cViewPr>
        <p:scale>
          <a:sx n="95" d="100"/>
          <a:sy n="95" d="100"/>
        </p:scale>
        <p:origin x="4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9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undo custSel addSld delSld modSld">
      <pc:chgData name="Szalayné Tahy Zsuzsanna" userId="3510526c-43f7-4745-af64-57554b03eb46" providerId="ADAL" clId="{FF72CB46-CF08-4533-9A9D-755C1F2BAFA0}" dt="2026-06-30T21:46:19.624" v="871" actId="1035"/>
      <pc:docMkLst>
        <pc:docMk/>
      </pc:docMkLst>
      <pc:sldChg chg="del">
        <pc:chgData name="Szalayné Tahy Zsuzsanna" userId="3510526c-43f7-4745-af64-57554b03eb46" providerId="ADAL" clId="{FF72CB46-CF08-4533-9A9D-755C1F2BAFA0}" dt="2026-06-30T21:13:09.423" v="11" actId="47"/>
        <pc:sldMkLst>
          <pc:docMk/>
          <pc:sldMk cId="0" sldId="258"/>
        </pc:sldMkLst>
      </pc:sldChg>
      <pc:sldChg chg="del">
        <pc:chgData name="Szalayné Tahy Zsuzsanna" userId="3510526c-43f7-4745-af64-57554b03eb46" providerId="ADAL" clId="{FF72CB46-CF08-4533-9A9D-755C1F2BAFA0}" dt="2026-06-30T21:12:59.612" v="0" actId="47"/>
        <pc:sldMkLst>
          <pc:docMk/>
          <pc:sldMk cId="0" sldId="280"/>
        </pc:sldMkLst>
      </pc:sldChg>
      <pc:sldChg chg="delSp modSp add mod">
        <pc:chgData name="Szalayné Tahy Zsuzsanna" userId="3510526c-43f7-4745-af64-57554b03eb46" providerId="ADAL" clId="{FF72CB46-CF08-4533-9A9D-755C1F2BAFA0}" dt="2026-06-30T21:42:54.822" v="824" actId="478"/>
        <pc:sldMkLst>
          <pc:docMk/>
          <pc:sldMk cId="23912250" sldId="291"/>
        </pc:sldMkLst>
        <pc:spChg chg="mod">
          <ac:chgData name="Szalayné Tahy Zsuzsanna" userId="3510526c-43f7-4745-af64-57554b03eb46" providerId="ADAL" clId="{FF72CB46-CF08-4533-9A9D-755C1F2BAFA0}" dt="2026-06-30T21:42:12.184" v="823" actId="1037"/>
          <ac:spMkLst>
            <pc:docMk/>
            <pc:sldMk cId="23912250" sldId="291"/>
            <ac:spMk id="3" creationId="{B232A69B-044B-46C1-950F-FBE2B5CAB931}"/>
          </ac:spMkLst>
        </pc:spChg>
        <pc:spChg chg="del">
          <ac:chgData name="Szalayné Tahy Zsuzsanna" userId="3510526c-43f7-4745-af64-57554b03eb46" providerId="ADAL" clId="{FF72CB46-CF08-4533-9A9D-755C1F2BAFA0}" dt="2026-06-30T21:42:54.822" v="824" actId="478"/>
          <ac:spMkLst>
            <pc:docMk/>
            <pc:sldMk cId="23912250" sldId="291"/>
            <ac:spMk id="4" creationId="{AC212A33-B46F-4684-9CB7-C77BF23B07F1}"/>
          </ac:spMkLst>
        </pc:spChg>
        <pc:spChg chg="mod">
          <ac:chgData name="Szalayné Tahy Zsuzsanna" userId="3510526c-43f7-4745-af64-57554b03eb46" providerId="ADAL" clId="{FF72CB46-CF08-4533-9A9D-755C1F2BAFA0}" dt="2026-06-30T21:41:50.889" v="783" actId="1035"/>
          <ac:spMkLst>
            <pc:docMk/>
            <pc:sldMk cId="23912250" sldId="291"/>
            <ac:spMk id="9" creationId="{FD0586A1-AA35-50F4-C65F-7B601659FE94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10" creationId="{4EAC7B08-6C8C-9F2C-1C3D-BF8946FDDAA1}"/>
          </ac:spMkLst>
        </pc:spChg>
        <pc:spChg chg="mod">
          <ac:chgData name="Szalayné Tahy Zsuzsanna" userId="3510526c-43f7-4745-af64-57554b03eb46" providerId="ADAL" clId="{FF72CB46-CF08-4533-9A9D-755C1F2BAFA0}" dt="2026-06-30T21:41:27.816" v="747" actId="1037"/>
          <ac:spMkLst>
            <pc:docMk/>
            <pc:sldMk cId="23912250" sldId="291"/>
            <ac:spMk id="11" creationId="{43B00203-9DEB-E836-AABD-9B09DF0C7022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16" creationId="{C71124C1-390D-010F-8326-35063A77CA90}"/>
          </ac:spMkLst>
        </pc:spChg>
        <pc:spChg chg="mod">
          <ac:chgData name="Szalayné Tahy Zsuzsanna" userId="3510526c-43f7-4745-af64-57554b03eb46" providerId="ADAL" clId="{FF72CB46-CF08-4533-9A9D-755C1F2BAFA0}" dt="2026-06-30T21:40:45.461" v="660" actId="1037"/>
          <ac:spMkLst>
            <pc:docMk/>
            <pc:sldMk cId="23912250" sldId="291"/>
            <ac:spMk id="19" creationId="{02AD2A64-3E1F-DE59-2B7A-1C21293F478A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20" creationId="{CA0DB57F-1714-5C95-7BCD-524601207EA4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22" creationId="{AFA40E77-B8D0-A720-E9EC-F2723663D4CF}"/>
          </ac:spMkLst>
        </pc:spChg>
        <pc:spChg chg="mod">
          <ac:chgData name="Szalayné Tahy Zsuzsanna" userId="3510526c-43f7-4745-af64-57554b03eb46" providerId="ADAL" clId="{FF72CB46-CF08-4533-9A9D-755C1F2BAFA0}" dt="2026-06-30T21:42:12.184" v="823" actId="1037"/>
          <ac:spMkLst>
            <pc:docMk/>
            <pc:sldMk cId="23912250" sldId="291"/>
            <ac:spMk id="23" creationId="{B2E79C9B-9715-7B61-68F8-92F972C51265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24" creationId="{A94A9434-5A72-D688-3325-FDA13005A10D}"/>
          </ac:spMkLst>
        </pc:spChg>
        <pc:spChg chg="mod">
          <ac:chgData name="Szalayné Tahy Zsuzsanna" userId="3510526c-43f7-4745-af64-57554b03eb46" providerId="ADAL" clId="{FF72CB46-CF08-4533-9A9D-755C1F2BAFA0}" dt="2026-06-30T21:41:23.634" v="742" actId="1037"/>
          <ac:spMkLst>
            <pc:docMk/>
            <pc:sldMk cId="23912250" sldId="291"/>
            <ac:spMk id="26" creationId="{A7593842-4EBD-93C0-49F4-F43CDF333346}"/>
          </ac:spMkLst>
        </pc:spChg>
        <pc:spChg chg="mod">
          <ac:chgData name="Szalayné Tahy Zsuzsanna" userId="3510526c-43f7-4745-af64-57554b03eb46" providerId="ADAL" clId="{FF72CB46-CF08-4533-9A9D-755C1F2BAFA0}" dt="2026-06-30T21:41:37.726" v="761" actId="1035"/>
          <ac:spMkLst>
            <pc:docMk/>
            <pc:sldMk cId="23912250" sldId="291"/>
            <ac:spMk id="27" creationId="{2C3CD64C-6B09-E3E7-A8F3-0CC52A2EB715}"/>
          </ac:spMkLst>
        </pc:spChg>
        <pc:spChg chg="mod">
          <ac:chgData name="Szalayné Tahy Zsuzsanna" userId="3510526c-43f7-4745-af64-57554b03eb46" providerId="ADAL" clId="{FF72CB46-CF08-4533-9A9D-755C1F2BAFA0}" dt="2026-06-30T21:40:39.687" v="649" actId="1037"/>
          <ac:spMkLst>
            <pc:docMk/>
            <pc:sldMk cId="23912250" sldId="291"/>
            <ac:spMk id="28" creationId="{A691C9E8-9B9D-0392-17C0-12FEEEA2DA5D}"/>
          </ac:spMkLst>
        </pc:spChg>
        <pc:spChg chg="mod">
          <ac:chgData name="Szalayné Tahy Zsuzsanna" userId="3510526c-43f7-4745-af64-57554b03eb46" providerId="ADAL" clId="{FF72CB46-CF08-4533-9A9D-755C1F2BAFA0}" dt="2026-06-30T21:41:46.916" v="776" actId="1035"/>
          <ac:spMkLst>
            <pc:docMk/>
            <pc:sldMk cId="23912250" sldId="291"/>
            <ac:spMk id="29" creationId="{F4EA61E6-989C-B91F-3663-D67E0258C962}"/>
          </ac:spMkLst>
        </pc:spChg>
        <pc:spChg chg="mod">
          <ac:chgData name="Szalayné Tahy Zsuzsanna" userId="3510526c-43f7-4745-af64-57554b03eb46" providerId="ADAL" clId="{FF72CB46-CF08-4533-9A9D-755C1F2BAFA0}" dt="2026-06-30T21:41:42.156" v="769" actId="1035"/>
          <ac:spMkLst>
            <pc:docMk/>
            <pc:sldMk cId="23912250" sldId="291"/>
            <ac:spMk id="30" creationId="{41D76DAF-9325-E017-6B82-E055F2FF14C9}"/>
          </ac:spMkLst>
        </pc:spChg>
        <pc:spChg chg="mod">
          <ac:chgData name="Szalayné Tahy Zsuzsanna" userId="3510526c-43f7-4745-af64-57554b03eb46" providerId="ADAL" clId="{FF72CB46-CF08-4533-9A9D-755C1F2BAFA0}" dt="2026-06-30T21:41:59.467" v="801" actId="1036"/>
          <ac:spMkLst>
            <pc:docMk/>
            <pc:sldMk cId="23912250" sldId="291"/>
            <ac:spMk id="31" creationId="{C77E670E-5C7B-819C-B9A8-5850DD1FD4D2}"/>
          </ac:spMkLst>
        </pc:spChg>
        <pc:spChg chg="mod">
          <ac:chgData name="Szalayné Tahy Zsuzsanna" userId="3510526c-43f7-4745-af64-57554b03eb46" providerId="ADAL" clId="{FF72CB46-CF08-4533-9A9D-755C1F2BAFA0}" dt="2026-06-30T21:41:12.374" v="715" actId="1037"/>
          <ac:spMkLst>
            <pc:docMk/>
            <pc:sldMk cId="23912250" sldId="291"/>
            <ac:spMk id="32" creationId="{2A2F7BC6-B7BF-54B2-E687-84F667940D1E}"/>
          </ac:spMkLst>
        </pc:spChg>
      </pc:sldChg>
      <pc:sldChg chg="modSp add mod">
        <pc:chgData name="Szalayné Tahy Zsuzsanna" userId="3510526c-43f7-4745-af64-57554b03eb46" providerId="ADAL" clId="{FF72CB46-CF08-4533-9A9D-755C1F2BAFA0}" dt="2026-06-30T21:37:42.720" v="362" actId="1037"/>
        <pc:sldMkLst>
          <pc:docMk/>
          <pc:sldMk cId="1939191084" sldId="325"/>
        </pc:sldMkLst>
        <pc:spChg chg="mod">
          <ac:chgData name="Szalayné Tahy Zsuzsanna" userId="3510526c-43f7-4745-af64-57554b03eb46" providerId="ADAL" clId="{FF72CB46-CF08-4533-9A9D-755C1F2BAFA0}" dt="2026-06-30T21:37:42.720" v="362" actId="1037"/>
          <ac:spMkLst>
            <pc:docMk/>
            <pc:sldMk cId="1939191084" sldId="325"/>
            <ac:spMk id="5" creationId="{0F65CB41-69B9-43A6-B6B0-B97AACC72777}"/>
          </ac:spMkLst>
        </pc:spChg>
        <pc:spChg chg="mod">
          <ac:chgData name="Szalayné Tahy Zsuzsanna" userId="3510526c-43f7-4745-af64-57554b03eb46" providerId="ADAL" clId="{FF72CB46-CF08-4533-9A9D-755C1F2BAFA0}" dt="2026-06-30T21:37:42.720" v="362" actId="1037"/>
          <ac:spMkLst>
            <pc:docMk/>
            <pc:sldMk cId="1939191084" sldId="325"/>
            <ac:spMk id="9" creationId="{339FE9F6-C1E2-491A-A9FD-99833184A9BE}"/>
          </ac:spMkLst>
        </pc:spChg>
        <pc:picChg chg="mod">
          <ac:chgData name="Szalayné Tahy Zsuzsanna" userId="3510526c-43f7-4745-af64-57554b03eb46" providerId="ADAL" clId="{FF72CB46-CF08-4533-9A9D-755C1F2BAFA0}" dt="2026-06-30T21:37:42.720" v="362" actId="1037"/>
          <ac:picMkLst>
            <pc:docMk/>
            <pc:sldMk cId="1939191084" sldId="325"/>
            <ac:picMk id="11" creationId="{68C16F6C-7263-7DAB-C032-FA7C2B1AB75B}"/>
          </ac:picMkLst>
        </pc:picChg>
        <pc:picChg chg="mod">
          <ac:chgData name="Szalayné Tahy Zsuzsanna" userId="3510526c-43f7-4745-af64-57554b03eb46" providerId="ADAL" clId="{FF72CB46-CF08-4533-9A9D-755C1F2BAFA0}" dt="2026-06-30T21:37:42.720" v="362" actId="1037"/>
          <ac:picMkLst>
            <pc:docMk/>
            <pc:sldMk cId="1939191084" sldId="325"/>
            <ac:picMk id="13" creationId="{DD7A7207-15A8-6CD0-A867-B0E5F64C6C3C}"/>
          </ac:picMkLst>
        </pc:picChg>
      </pc:sldChg>
      <pc:sldChg chg="modSp add mod">
        <pc:chgData name="Szalayné Tahy Zsuzsanna" userId="3510526c-43f7-4745-af64-57554b03eb46" providerId="ADAL" clId="{FF72CB46-CF08-4533-9A9D-755C1F2BAFA0}" dt="2026-06-30T21:37:18.086" v="292" actId="1037"/>
        <pc:sldMkLst>
          <pc:docMk/>
          <pc:sldMk cId="2931257849" sldId="326"/>
        </pc:sldMkLst>
        <pc:spChg chg="mod">
          <ac:chgData name="Szalayné Tahy Zsuzsanna" userId="3510526c-43f7-4745-af64-57554b03eb46" providerId="ADAL" clId="{FF72CB46-CF08-4533-9A9D-755C1F2BAFA0}" dt="2026-06-30T21:37:18.086" v="292" actId="1037"/>
          <ac:spMkLst>
            <pc:docMk/>
            <pc:sldMk cId="2931257849" sldId="326"/>
            <ac:spMk id="5" creationId="{37DF2240-946E-9A5D-7A42-C718862D87B9}"/>
          </ac:spMkLst>
        </pc:spChg>
        <pc:spChg chg="mod">
          <ac:chgData name="Szalayné Tahy Zsuzsanna" userId="3510526c-43f7-4745-af64-57554b03eb46" providerId="ADAL" clId="{FF72CB46-CF08-4533-9A9D-755C1F2BAFA0}" dt="2026-06-30T21:37:18.086" v="292" actId="1037"/>
          <ac:spMkLst>
            <pc:docMk/>
            <pc:sldMk cId="2931257849" sldId="326"/>
            <ac:spMk id="6" creationId="{37AC4234-CAE6-E627-DC84-FE3C369032FF}"/>
          </ac:spMkLst>
        </pc:spChg>
        <pc:spChg chg="mod">
          <ac:chgData name="Szalayné Tahy Zsuzsanna" userId="3510526c-43f7-4745-af64-57554b03eb46" providerId="ADAL" clId="{FF72CB46-CF08-4533-9A9D-755C1F2BAFA0}" dt="2026-06-30T21:37:18.086" v="292" actId="1037"/>
          <ac:spMkLst>
            <pc:docMk/>
            <pc:sldMk cId="2931257849" sldId="326"/>
            <ac:spMk id="13" creationId="{A68CDB70-464E-4D58-9A13-38784F08E7A3}"/>
          </ac:spMkLst>
        </pc:spChg>
        <pc:picChg chg="mod">
          <ac:chgData name="Szalayné Tahy Zsuzsanna" userId="3510526c-43f7-4745-af64-57554b03eb46" providerId="ADAL" clId="{FF72CB46-CF08-4533-9A9D-755C1F2BAFA0}" dt="2026-06-30T21:37:18.086" v="292" actId="1037"/>
          <ac:picMkLst>
            <pc:docMk/>
            <pc:sldMk cId="2931257849" sldId="326"/>
            <ac:picMk id="16" creationId="{0B42F2D5-B63B-0771-CEFF-06E37B5FDF53}"/>
          </ac:picMkLst>
        </pc:picChg>
        <pc:picChg chg="mod">
          <ac:chgData name="Szalayné Tahy Zsuzsanna" userId="3510526c-43f7-4745-af64-57554b03eb46" providerId="ADAL" clId="{FF72CB46-CF08-4533-9A9D-755C1F2BAFA0}" dt="2026-06-30T21:37:18.086" v="292" actId="1037"/>
          <ac:picMkLst>
            <pc:docMk/>
            <pc:sldMk cId="2931257849" sldId="326"/>
            <ac:picMk id="24" creationId="{45A2199A-25A7-ED1C-8BF7-ECAB9FBE277E}"/>
          </ac:picMkLst>
        </pc:picChg>
      </pc:sldChg>
      <pc:sldChg chg="addSp delSp modSp add mod modAnim">
        <pc:chgData name="Szalayné Tahy Zsuzsanna" userId="3510526c-43f7-4745-af64-57554b03eb46" providerId="ADAL" clId="{FF72CB46-CF08-4533-9A9D-755C1F2BAFA0}" dt="2026-06-30T21:46:19.624" v="871" actId="1035"/>
        <pc:sldMkLst>
          <pc:docMk/>
          <pc:sldMk cId="2103424234" sldId="327"/>
        </pc:sldMkLst>
        <pc:spChg chg="del mod">
          <ac:chgData name="Szalayné Tahy Zsuzsanna" userId="3510526c-43f7-4745-af64-57554b03eb46" providerId="ADAL" clId="{FF72CB46-CF08-4533-9A9D-755C1F2BAFA0}" dt="2026-06-30T21:45:31.177" v="860" actId="478"/>
          <ac:spMkLst>
            <pc:docMk/>
            <pc:sldMk cId="2103424234" sldId="327"/>
            <ac:spMk id="2" creationId="{395F8A23-9266-493F-B066-05E0156A6A55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3" creationId="{246E1AF7-8FA9-4C32-A209-B04E6EC93050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4" creationId="{56A66C07-CA83-4CE2-9BAA-D01759D38D15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5" creationId="{74A4D859-6AE3-48E1-B26B-31FCC130C8BD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6" creationId="{DDA769FB-CA06-4434-BE84-A3288ADC2067}"/>
          </ac:spMkLst>
        </pc:spChg>
        <pc:spChg chg="del mod">
          <ac:chgData name="Szalayné Tahy Zsuzsanna" userId="3510526c-43f7-4745-af64-57554b03eb46" providerId="ADAL" clId="{FF72CB46-CF08-4533-9A9D-755C1F2BAFA0}" dt="2026-06-30T21:38:47.520" v="473" actId="478"/>
          <ac:spMkLst>
            <pc:docMk/>
            <pc:sldMk cId="2103424234" sldId="327"/>
            <ac:spMk id="7" creationId="{0A41B707-F71D-464D-8190-DB0D80B4B348}"/>
          </ac:spMkLst>
        </pc:spChg>
        <pc:spChg chg="add del mod">
          <ac:chgData name="Szalayné Tahy Zsuzsanna" userId="3510526c-43f7-4745-af64-57554b03eb46" providerId="ADAL" clId="{FF72CB46-CF08-4533-9A9D-755C1F2BAFA0}" dt="2026-06-30T21:45:31.177" v="860" actId="478"/>
          <ac:spMkLst>
            <pc:docMk/>
            <pc:sldMk cId="2103424234" sldId="327"/>
            <ac:spMk id="8" creationId="{EFAF44EB-4767-22F4-96A3-9AA024BC07C1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10" creationId="{E9CF41D3-C155-4974-B52A-E5B22429BBF3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11" creationId="{2EB1D03C-3FCC-41FF-BF20-DE462FEFE72E}"/>
          </ac:spMkLst>
        </pc:spChg>
        <pc:spChg chg="mod">
          <ac:chgData name="Szalayné Tahy Zsuzsanna" userId="3510526c-43f7-4745-af64-57554b03eb46" providerId="ADAL" clId="{FF72CB46-CF08-4533-9A9D-755C1F2BAFA0}" dt="2026-06-30T21:46:19.624" v="871" actId="1035"/>
          <ac:spMkLst>
            <pc:docMk/>
            <pc:sldMk cId="2103424234" sldId="327"/>
            <ac:spMk id="12" creationId="{E943619E-BB99-4510-AA75-1B895FE93339}"/>
          </ac:spMkLst>
        </pc:spChg>
        <pc:spChg chg="mod">
          <ac:chgData name="Szalayné Tahy Zsuzsanna" userId="3510526c-43f7-4745-af64-57554b03eb46" providerId="ADAL" clId="{FF72CB46-CF08-4533-9A9D-755C1F2BAFA0}" dt="2026-06-30T21:44:51.267" v="849" actId="1035"/>
          <ac:spMkLst>
            <pc:docMk/>
            <pc:sldMk cId="2103424234" sldId="327"/>
            <ac:spMk id="14" creationId="{EC33C049-E0A7-4314-BB3D-A9A70A86A61A}"/>
          </ac:spMkLst>
        </pc:spChg>
        <pc:spChg chg="add del mod">
          <ac:chgData name="Szalayné Tahy Zsuzsanna" userId="3510526c-43f7-4745-af64-57554b03eb46" providerId="ADAL" clId="{FF72CB46-CF08-4533-9A9D-755C1F2BAFA0}" dt="2026-06-30T21:45:34.954" v="861" actId="478"/>
          <ac:spMkLst>
            <pc:docMk/>
            <pc:sldMk cId="2103424234" sldId="327"/>
            <ac:spMk id="15" creationId="{860B7553-956E-28D2-D407-E0E758D5FCBF}"/>
          </ac:spMkLst>
        </pc:spChg>
        <pc:spChg chg="add mod">
          <ac:chgData name="Szalayné Tahy Zsuzsanna" userId="3510526c-43f7-4745-af64-57554b03eb46" providerId="ADAL" clId="{FF72CB46-CF08-4533-9A9D-755C1F2BAFA0}" dt="2026-06-30T21:45:46.769" v="862"/>
          <ac:spMkLst>
            <pc:docMk/>
            <pc:sldMk cId="2103424234" sldId="327"/>
            <ac:spMk id="16" creationId="{5CFEDDE6-AA53-E30A-7F1F-02855E637C6C}"/>
          </ac:spMkLst>
        </pc:spChg>
        <pc:spChg chg="add mod">
          <ac:chgData name="Szalayné Tahy Zsuzsanna" userId="3510526c-43f7-4745-af64-57554b03eb46" providerId="ADAL" clId="{FF72CB46-CF08-4533-9A9D-755C1F2BAFA0}" dt="2026-06-30T21:45:46.769" v="862"/>
          <ac:spMkLst>
            <pc:docMk/>
            <pc:sldMk cId="2103424234" sldId="327"/>
            <ac:spMk id="17" creationId="{AAD0A799-60AD-E950-A4C8-52A62FF37C9E}"/>
          </ac:spMkLst>
        </pc:spChg>
        <pc:spChg chg="add del">
          <ac:chgData name="Szalayné Tahy Zsuzsanna" userId="3510526c-43f7-4745-af64-57554b03eb46" providerId="ADAL" clId="{FF72CB46-CF08-4533-9A9D-755C1F2BAFA0}" dt="2026-06-30T21:46:06.275" v="864" actId="22"/>
          <ac:spMkLst>
            <pc:docMk/>
            <pc:sldMk cId="2103424234" sldId="327"/>
            <ac:spMk id="19" creationId="{6370F0B5-6504-CEF6-CC55-AED132FC178B}"/>
          </ac:spMkLst>
        </pc:spChg>
      </pc:sldChg>
      <pc:sldChg chg="addSp delSp modSp mod">
        <pc:chgData name="Szalayné Tahy Zsuzsanna" userId="3510526c-43f7-4745-af64-57554b03eb46" providerId="ADAL" clId="{FF72CB46-CF08-4533-9A9D-755C1F2BAFA0}" dt="2026-06-30T21:14:27.511" v="99" actId="1036"/>
        <pc:sldMkLst>
          <pc:docMk/>
          <pc:sldMk cId="453192591" sldId="330"/>
        </pc:sldMkLst>
        <pc:spChg chg="mod">
          <ac:chgData name="Szalayné Tahy Zsuzsanna" userId="3510526c-43f7-4745-af64-57554b03eb46" providerId="ADAL" clId="{FF72CB46-CF08-4533-9A9D-755C1F2BAFA0}" dt="2026-06-30T21:14:27.511" v="99" actId="1036"/>
          <ac:spMkLst>
            <pc:docMk/>
            <pc:sldMk cId="453192591" sldId="330"/>
            <ac:spMk id="2" creationId="{08A81544-20BC-A25D-F212-ADC9710D0289}"/>
          </ac:spMkLst>
        </pc:spChg>
        <pc:spChg chg="del mod">
          <ac:chgData name="Szalayné Tahy Zsuzsanna" userId="3510526c-43f7-4745-af64-57554b03eb46" providerId="ADAL" clId="{FF72CB46-CF08-4533-9A9D-755C1F2BAFA0}" dt="2026-06-30T21:13:55.471" v="81" actId="478"/>
          <ac:spMkLst>
            <pc:docMk/>
            <pc:sldMk cId="453192591" sldId="330"/>
            <ac:spMk id="3" creationId="{F6012B4E-637C-80B5-F7DA-9C0150CA9C49}"/>
          </ac:spMkLst>
        </pc:spChg>
        <pc:spChg chg="del">
          <ac:chgData name="Szalayné Tahy Zsuzsanna" userId="3510526c-43f7-4745-af64-57554b03eb46" providerId="ADAL" clId="{FF72CB46-CF08-4533-9A9D-755C1F2BAFA0}" dt="2026-06-30T21:14:05.718" v="83" actId="478"/>
          <ac:spMkLst>
            <pc:docMk/>
            <pc:sldMk cId="453192591" sldId="330"/>
            <ac:spMk id="4" creationId="{C702B849-94ED-0BBD-7665-8A6AF4D10CDB}"/>
          </ac:spMkLst>
        </pc:spChg>
        <pc:spChg chg="del">
          <ac:chgData name="Szalayné Tahy Zsuzsanna" userId="3510526c-43f7-4745-af64-57554b03eb46" providerId="ADAL" clId="{FF72CB46-CF08-4533-9A9D-755C1F2BAFA0}" dt="2026-06-30T21:14:12.476" v="85" actId="478"/>
          <ac:spMkLst>
            <pc:docMk/>
            <pc:sldMk cId="453192591" sldId="330"/>
            <ac:spMk id="5" creationId="{A88C1010-DD56-1D85-5C37-B849B2FA8848}"/>
          </ac:spMkLst>
        </pc:spChg>
        <pc:spChg chg="add del mod">
          <ac:chgData name="Szalayné Tahy Zsuzsanna" userId="3510526c-43f7-4745-af64-57554b03eb46" providerId="ADAL" clId="{FF72CB46-CF08-4533-9A9D-755C1F2BAFA0}" dt="2026-06-30T21:14:09.456" v="84" actId="478"/>
          <ac:spMkLst>
            <pc:docMk/>
            <pc:sldMk cId="453192591" sldId="330"/>
            <ac:spMk id="7" creationId="{22B95F6A-08EF-6EA4-DA16-3421336F8958}"/>
          </ac:spMkLst>
        </pc:spChg>
        <pc:spChg chg="add del mod">
          <ac:chgData name="Szalayné Tahy Zsuzsanna" userId="3510526c-43f7-4745-af64-57554b03eb46" providerId="ADAL" clId="{FF72CB46-CF08-4533-9A9D-755C1F2BAFA0}" dt="2026-06-30T21:14:14.295" v="86" actId="478"/>
          <ac:spMkLst>
            <pc:docMk/>
            <pc:sldMk cId="453192591" sldId="330"/>
            <ac:spMk id="9" creationId="{B588EA69-41EE-E821-6FDA-645FD1730FA9}"/>
          </ac:spMkLst>
        </pc:spChg>
      </pc:sldChg>
      <pc:sldChg chg="del">
        <pc:chgData name="Szalayné Tahy Zsuzsanna" userId="3510526c-43f7-4745-af64-57554b03eb46" providerId="ADAL" clId="{FF72CB46-CF08-4533-9A9D-755C1F2BAFA0}" dt="2026-06-30T21:13:02.043" v="1" actId="47"/>
        <pc:sldMkLst>
          <pc:docMk/>
          <pc:sldMk cId="256011256" sldId="331"/>
        </pc:sldMkLst>
      </pc:sldChg>
      <pc:sldChg chg="addSp modSp new del mod modTransition modAnim">
        <pc:chgData name="Szalayné Tahy Zsuzsanna" userId="3510526c-43f7-4745-af64-57554b03eb46" providerId="ADAL" clId="{FF72CB46-CF08-4533-9A9D-755C1F2BAFA0}" dt="2026-06-30T21:30:54.561" v="140" actId="47"/>
        <pc:sldMkLst>
          <pc:docMk/>
          <pc:sldMk cId="2474246832" sldId="331"/>
        </pc:sldMkLst>
        <pc:spChg chg="add mod">
          <ac:chgData name="Szalayné Tahy Zsuzsanna" userId="3510526c-43f7-4745-af64-57554b03eb46" providerId="ADAL" clId="{FF72CB46-CF08-4533-9A9D-755C1F2BAFA0}" dt="2026-06-30T21:15:32.009" v="102"/>
          <ac:spMkLst>
            <pc:docMk/>
            <pc:sldMk cId="2474246832" sldId="331"/>
            <ac:spMk id="4" creationId="{45C3C65B-5916-53EE-DC32-8DF758E72FCC}"/>
          </ac:spMkLst>
        </pc:spChg>
        <pc:spChg chg="add mod">
          <ac:chgData name="Szalayné Tahy Zsuzsanna" userId="3510526c-43f7-4745-af64-57554b03eb46" providerId="ADAL" clId="{FF72CB46-CF08-4533-9A9D-755C1F2BAFA0}" dt="2026-06-30T21:15:17.120" v="101"/>
          <ac:spMkLst>
            <pc:docMk/>
            <pc:sldMk cId="2474246832" sldId="331"/>
            <ac:spMk id="5" creationId="{2CBED09C-37A4-C0F3-BA46-0E91E51F24A8}"/>
          </ac:spMkLst>
        </pc:spChg>
        <pc:spChg chg="add mod modVis">
          <ac:chgData name="Szalayné Tahy Zsuzsanna" userId="3510526c-43f7-4745-af64-57554b03eb46" providerId="ADAL" clId="{FF72CB46-CF08-4533-9A9D-755C1F2BAFA0}" dt="2026-06-30T21:23:19.753" v="128" actId="14429"/>
          <ac:spMkLst>
            <pc:docMk/>
            <pc:sldMk cId="2474246832" sldId="331"/>
            <ac:spMk id="8" creationId="{1A9A3E3A-5891-D123-DB9C-2FB492D9A33C}"/>
          </ac:spMkLst>
        </pc:spChg>
        <pc:spChg chg="add mod modVis">
          <ac:chgData name="Szalayné Tahy Zsuzsanna" userId="3510526c-43f7-4745-af64-57554b03eb46" providerId="ADAL" clId="{FF72CB46-CF08-4533-9A9D-755C1F2BAFA0}" dt="2026-06-30T21:19:01.881" v="119" actId="14429"/>
          <ac:spMkLst>
            <pc:docMk/>
            <pc:sldMk cId="2474246832" sldId="331"/>
            <ac:spMk id="9" creationId="{3C79C429-4313-5419-E926-3792C454E75E}"/>
          </ac:spMkLst>
        </pc:spChg>
        <pc:picChg chg="add mod">
          <ac:chgData name="Szalayné Tahy Zsuzsanna" userId="3510526c-43f7-4745-af64-57554b03eb46" providerId="ADAL" clId="{FF72CB46-CF08-4533-9A9D-755C1F2BAFA0}" dt="2026-06-30T21:15:17.120" v="101"/>
          <ac:picMkLst>
            <pc:docMk/>
            <pc:sldMk cId="2474246832" sldId="331"/>
            <ac:picMk id="6" creationId="{A5BC3345-8553-BED3-71DA-EB6314799009}"/>
          </ac:picMkLst>
        </pc:picChg>
        <pc:picChg chg="add mod">
          <ac:chgData name="Szalayné Tahy Zsuzsanna" userId="3510526c-43f7-4745-af64-57554b03eb46" providerId="ADAL" clId="{FF72CB46-CF08-4533-9A9D-755C1F2BAFA0}" dt="2026-06-30T21:15:17.120" v="101"/>
          <ac:picMkLst>
            <pc:docMk/>
            <pc:sldMk cId="2474246832" sldId="331"/>
            <ac:picMk id="7" creationId="{03F768BD-6C5F-A06E-187F-55EAD2C9CB94}"/>
          </ac:picMkLst>
        </pc:picChg>
        <pc:picChg chg="add mod">
          <ac:chgData name="Szalayné Tahy Zsuzsanna" userId="3510526c-43f7-4745-af64-57554b03eb46" providerId="ADAL" clId="{FF72CB46-CF08-4533-9A9D-755C1F2BAFA0}" dt="2026-06-30T21:15:32.018" v="103"/>
          <ac:picMkLst>
            <pc:docMk/>
            <pc:sldMk cId="2474246832" sldId="331"/>
            <ac:picMk id="10" creationId="{F705C515-F443-6C49-1194-12F89653A852}"/>
          </ac:picMkLst>
        </pc:picChg>
        <pc:picChg chg="add mod">
          <ac:chgData name="Szalayné Tahy Zsuzsanna" userId="3510526c-43f7-4745-af64-57554b03eb46" providerId="ADAL" clId="{FF72CB46-CF08-4533-9A9D-755C1F2BAFA0}" dt="2026-06-30T21:15:32.018" v="103"/>
          <ac:picMkLst>
            <pc:docMk/>
            <pc:sldMk cId="2474246832" sldId="331"/>
            <ac:picMk id="11" creationId="{15C337CD-0674-E940-1282-9FB492D64440}"/>
          </ac:picMkLst>
        </pc:picChg>
      </pc:sldChg>
      <pc:sldChg chg="del">
        <pc:chgData name="Szalayné Tahy Zsuzsanna" userId="3510526c-43f7-4745-af64-57554b03eb46" providerId="ADAL" clId="{FF72CB46-CF08-4533-9A9D-755C1F2BAFA0}" dt="2026-06-30T21:13:06.845" v="5" actId="47"/>
        <pc:sldMkLst>
          <pc:docMk/>
          <pc:sldMk cId="2064132909" sldId="332"/>
        </pc:sldMkLst>
      </pc:sldChg>
      <pc:sldChg chg="addSp delSp modSp new del mod modTransition modAnim">
        <pc:chgData name="Szalayné Tahy Zsuzsanna" userId="3510526c-43f7-4745-af64-57554b03eb46" providerId="ADAL" clId="{FF72CB46-CF08-4533-9A9D-755C1F2BAFA0}" dt="2026-06-30T21:30:52.443" v="139" actId="47"/>
        <pc:sldMkLst>
          <pc:docMk/>
          <pc:sldMk cId="2445297393" sldId="332"/>
        </pc:sldMkLst>
        <pc:spChg chg="add mod">
          <ac:chgData name="Szalayné Tahy Zsuzsanna" userId="3510526c-43f7-4745-af64-57554b03eb46" providerId="ADAL" clId="{FF72CB46-CF08-4533-9A9D-755C1F2BAFA0}" dt="2026-06-30T21:16:17.309" v="105"/>
          <ac:spMkLst>
            <pc:docMk/>
            <pc:sldMk cId="2445297393" sldId="332"/>
            <ac:spMk id="4" creationId="{A9DA5660-DB85-ECD3-37E0-D0D39C60A85E}"/>
          </ac:spMkLst>
        </pc:spChg>
        <pc:spChg chg="add mod">
          <ac:chgData name="Szalayné Tahy Zsuzsanna" userId="3510526c-43f7-4745-af64-57554b03eb46" providerId="ADAL" clId="{FF72CB46-CF08-4533-9A9D-755C1F2BAFA0}" dt="2026-06-30T21:16:21.966" v="106"/>
          <ac:spMkLst>
            <pc:docMk/>
            <pc:sldMk cId="2445297393" sldId="332"/>
            <ac:spMk id="5" creationId="{9C4DD04C-50C8-54C9-74DF-402493968625}"/>
          </ac:spMkLst>
        </pc:spChg>
        <pc:spChg chg="add mod">
          <ac:chgData name="Szalayné Tahy Zsuzsanna" userId="3510526c-43f7-4745-af64-57554b03eb46" providerId="ADAL" clId="{FF72CB46-CF08-4533-9A9D-755C1F2BAFA0}" dt="2026-06-30T21:16:17.309" v="105"/>
          <ac:spMkLst>
            <pc:docMk/>
            <pc:sldMk cId="2445297393" sldId="332"/>
            <ac:spMk id="6" creationId="{BFFD5AC4-F51D-2678-CE0F-BB970A3E4A79}"/>
          </ac:spMkLst>
        </pc:spChg>
        <pc:spChg chg="add del mod modVis">
          <ac:chgData name="Szalayné Tahy Zsuzsanna" userId="3510526c-43f7-4745-af64-57554b03eb46" providerId="ADAL" clId="{FF72CB46-CF08-4533-9A9D-755C1F2BAFA0}" dt="2026-06-30T21:20:41.752" v="125" actId="478"/>
          <ac:spMkLst>
            <pc:docMk/>
            <pc:sldMk cId="2445297393" sldId="332"/>
            <ac:spMk id="9" creationId="{BF6648E7-C65F-7D81-72D1-A972B9B0D5F1}"/>
          </ac:spMkLst>
        </pc:spChg>
        <pc:spChg chg="add mod">
          <ac:chgData name="Szalayné Tahy Zsuzsanna" userId="3510526c-43f7-4745-af64-57554b03eb46" providerId="ADAL" clId="{FF72CB46-CF08-4533-9A9D-755C1F2BAFA0}" dt="2026-06-30T21:16:21.985" v="107"/>
          <ac:spMkLst>
            <pc:docMk/>
            <pc:sldMk cId="2445297393" sldId="332"/>
            <ac:spMk id="10" creationId="{CFACF11E-805A-2CD6-958D-3F22F82A3069}"/>
          </ac:spMkLst>
        </pc:spChg>
        <pc:spChg chg="add mod">
          <ac:chgData name="Szalayné Tahy Zsuzsanna" userId="3510526c-43f7-4745-af64-57554b03eb46" providerId="ADAL" clId="{FF72CB46-CF08-4533-9A9D-755C1F2BAFA0}" dt="2026-06-30T21:16:21.985" v="107"/>
          <ac:spMkLst>
            <pc:docMk/>
            <pc:sldMk cId="2445297393" sldId="332"/>
            <ac:spMk id="11" creationId="{74A48D6B-8231-DB8C-682E-EC42F62361DC}"/>
          </ac:spMkLst>
        </pc:spChg>
        <pc:spChg chg="add mod">
          <ac:chgData name="Szalayné Tahy Zsuzsanna" userId="3510526c-43f7-4745-af64-57554b03eb46" providerId="ADAL" clId="{FF72CB46-CF08-4533-9A9D-755C1F2BAFA0}" dt="2026-06-30T21:27:06.426" v="132" actId="20577"/>
          <ac:spMkLst>
            <pc:docMk/>
            <pc:sldMk cId="2445297393" sldId="332"/>
            <ac:spMk id="14" creationId="{D2CFF7A4-8A3B-8797-0985-9F146EE1A31F}"/>
          </ac:spMkLst>
        </pc:spChg>
        <pc:picChg chg="add mod">
          <ac:chgData name="Szalayné Tahy Zsuzsanna" userId="3510526c-43f7-4745-af64-57554b03eb46" providerId="ADAL" clId="{FF72CB46-CF08-4533-9A9D-755C1F2BAFA0}" dt="2026-06-30T21:16:17.309" v="105"/>
          <ac:picMkLst>
            <pc:docMk/>
            <pc:sldMk cId="2445297393" sldId="332"/>
            <ac:picMk id="7" creationId="{D9182676-6DD1-FB88-2940-72548593A4BD}"/>
          </ac:picMkLst>
        </pc:picChg>
        <pc:picChg chg="add mod">
          <ac:chgData name="Szalayné Tahy Zsuzsanna" userId="3510526c-43f7-4745-af64-57554b03eb46" providerId="ADAL" clId="{FF72CB46-CF08-4533-9A9D-755C1F2BAFA0}" dt="2026-06-30T21:16:17.309" v="105"/>
          <ac:picMkLst>
            <pc:docMk/>
            <pc:sldMk cId="2445297393" sldId="332"/>
            <ac:picMk id="8" creationId="{5AE88265-8271-A91B-3A02-CB8958411008}"/>
          </ac:picMkLst>
        </pc:picChg>
        <pc:picChg chg="add mod">
          <ac:chgData name="Szalayné Tahy Zsuzsanna" userId="3510526c-43f7-4745-af64-57554b03eb46" providerId="ADAL" clId="{FF72CB46-CF08-4533-9A9D-755C1F2BAFA0}" dt="2026-06-30T21:16:21.985" v="107"/>
          <ac:picMkLst>
            <pc:docMk/>
            <pc:sldMk cId="2445297393" sldId="332"/>
            <ac:picMk id="12" creationId="{469ADDF6-30E0-223C-1754-CFF0E4B780D4}"/>
          </ac:picMkLst>
        </pc:picChg>
        <pc:picChg chg="add mod">
          <ac:chgData name="Szalayné Tahy Zsuzsanna" userId="3510526c-43f7-4745-af64-57554b03eb46" providerId="ADAL" clId="{FF72CB46-CF08-4533-9A9D-755C1F2BAFA0}" dt="2026-06-30T21:16:21.985" v="107"/>
          <ac:picMkLst>
            <pc:docMk/>
            <pc:sldMk cId="2445297393" sldId="332"/>
            <ac:picMk id="13" creationId="{A389608C-4CF1-5557-91AB-5BDF74678295}"/>
          </ac:picMkLst>
        </pc:picChg>
      </pc:sldChg>
      <pc:sldChg chg="del">
        <pc:chgData name="Szalayné Tahy Zsuzsanna" userId="3510526c-43f7-4745-af64-57554b03eb46" providerId="ADAL" clId="{FF72CB46-CF08-4533-9A9D-755C1F2BAFA0}" dt="2026-06-30T21:13:07.197" v="6" actId="47"/>
        <pc:sldMkLst>
          <pc:docMk/>
          <pc:sldMk cId="1312234322" sldId="333"/>
        </pc:sldMkLst>
      </pc:sldChg>
      <pc:sldChg chg="del">
        <pc:chgData name="Szalayné Tahy Zsuzsanna" userId="3510526c-43f7-4745-af64-57554b03eb46" providerId="ADAL" clId="{FF72CB46-CF08-4533-9A9D-755C1F2BAFA0}" dt="2026-06-30T21:13:07.687" v="7" actId="47"/>
        <pc:sldMkLst>
          <pc:docMk/>
          <pc:sldMk cId="3535397676" sldId="334"/>
        </pc:sldMkLst>
      </pc:sldChg>
      <pc:sldChg chg="del">
        <pc:chgData name="Szalayné Tahy Zsuzsanna" userId="3510526c-43f7-4745-af64-57554b03eb46" providerId="ADAL" clId="{FF72CB46-CF08-4533-9A9D-755C1F2BAFA0}" dt="2026-06-30T21:13:08.176" v="8" actId="47"/>
        <pc:sldMkLst>
          <pc:docMk/>
          <pc:sldMk cId="3343690982" sldId="335"/>
        </pc:sldMkLst>
      </pc:sldChg>
      <pc:sldChg chg="del">
        <pc:chgData name="Szalayné Tahy Zsuzsanna" userId="3510526c-43f7-4745-af64-57554b03eb46" providerId="ADAL" clId="{FF72CB46-CF08-4533-9A9D-755C1F2BAFA0}" dt="2026-06-30T21:13:04.157" v="2" actId="47"/>
        <pc:sldMkLst>
          <pc:docMk/>
          <pc:sldMk cId="2501993992" sldId="336"/>
        </pc:sldMkLst>
      </pc:sldChg>
      <pc:sldChg chg="del">
        <pc:chgData name="Szalayné Tahy Zsuzsanna" userId="3510526c-43f7-4745-af64-57554b03eb46" providerId="ADAL" clId="{FF72CB46-CF08-4533-9A9D-755C1F2BAFA0}" dt="2026-06-30T21:13:05.243" v="3" actId="47"/>
        <pc:sldMkLst>
          <pc:docMk/>
          <pc:sldMk cId="625596696" sldId="337"/>
        </pc:sldMkLst>
      </pc:sldChg>
      <pc:sldChg chg="del">
        <pc:chgData name="Szalayné Tahy Zsuzsanna" userId="3510526c-43f7-4745-af64-57554b03eb46" providerId="ADAL" clId="{FF72CB46-CF08-4533-9A9D-755C1F2BAFA0}" dt="2026-06-30T21:13:06.069" v="4" actId="47"/>
        <pc:sldMkLst>
          <pc:docMk/>
          <pc:sldMk cId="522490860" sldId="338"/>
        </pc:sldMkLst>
      </pc:sldChg>
      <pc:sldChg chg="del">
        <pc:chgData name="Szalayné Tahy Zsuzsanna" userId="3510526c-43f7-4745-af64-57554b03eb46" providerId="ADAL" clId="{FF72CB46-CF08-4533-9A9D-755C1F2BAFA0}" dt="2026-06-30T21:13:08.508" v="9" actId="47"/>
        <pc:sldMkLst>
          <pc:docMk/>
          <pc:sldMk cId="968161234" sldId="339"/>
        </pc:sldMkLst>
      </pc:sldChg>
      <pc:sldChg chg="del">
        <pc:chgData name="Szalayné Tahy Zsuzsanna" userId="3510526c-43f7-4745-af64-57554b03eb46" providerId="ADAL" clId="{FF72CB46-CF08-4533-9A9D-755C1F2BAFA0}" dt="2026-06-30T21:13:08.981" v="10" actId="47"/>
        <pc:sldMkLst>
          <pc:docMk/>
          <pc:sldMk cId="296224244" sldId="3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05C78690-49F6-605A-AF90-65E6FFD39A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C1EC88-35DF-999B-2D19-E8CD4FD1D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C743033-DB08-4A59-AD4A-CC6E248C517A}" type="datetimeFigureOut">
              <a:rPr lang="hu-HU"/>
              <a:pPr>
                <a:defRPr/>
              </a:pPr>
              <a:t>2026. 06. 30.</a:t>
            </a:fld>
            <a:endParaRPr lang="hu-HU"/>
          </a:p>
        </p:txBody>
      </p:sp>
      <p:sp>
        <p:nvSpPr>
          <p:cNvPr id="4" name="Diakép helye 3">
            <a:extLst>
              <a:ext uri="{FF2B5EF4-FFF2-40B4-BE49-F238E27FC236}">
                <a16:creationId xmlns:a16="http://schemas.microsoft.com/office/drawing/2014/main" id="{4F71ADCC-14E8-FFF2-8943-C2CFEC880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>
            <a:extLst>
              <a:ext uri="{FF2B5EF4-FFF2-40B4-BE49-F238E27FC236}">
                <a16:creationId xmlns:a16="http://schemas.microsoft.com/office/drawing/2014/main" id="{7F0EAC03-8DBC-3321-B974-46CDF482E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B7ADB3-062B-B682-1624-64B533F8B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AE7085-05B4-263A-3781-C2AFC578E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AFC84D-1165-4F59-8987-F4EED471AD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8994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2066676"/>
            <a:ext cx="7976325" cy="1535362"/>
          </a:xfrm>
        </p:spPr>
        <p:txBody>
          <a:bodyPr vert="horz" lIns="91440" tIns="45720" rIns="91440" bIns="45720" rtlCol="0" anchor="b" anchorCtr="0">
            <a:normAutofit fontScale="90000"/>
          </a:bodyPr>
          <a:lstStyle>
            <a:lvl1pPr>
              <a:defRPr lang="en-US" sz="6000" spc="3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7976325" cy="1089529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3600" kern="1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83563" y="6227681"/>
            <a:ext cx="1694435" cy="365125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E2A2BD4A-68ED-479A-9F13-DA99496C6878}" type="datetime1">
              <a:rPr lang="hu-HU" smtClean="0"/>
              <a:t>2026. 06. 30.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9998" y="6226928"/>
            <a:ext cx="4720220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EB5C5E44-1C95-0DB8-0630-7F422ED51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12957"/>
            <a:ext cx="7976324" cy="46788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hu-HU" sz="2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>
              <a:lnSpc>
                <a:spcPct val="134000"/>
              </a:lnSpc>
              <a:spcBef>
                <a:spcPct val="0"/>
              </a:spcBef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10" name="Szöveg helye 8">
            <a:extLst>
              <a:ext uri="{FF2B5EF4-FFF2-40B4-BE49-F238E27FC236}">
                <a16:creationId xmlns:a16="http://schemas.microsoft.com/office/drawing/2014/main" id="{7522BB50-CD29-75FC-6AB4-A07B8A7D3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06713"/>
            <a:ext cx="7976324" cy="280077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hu-HU" sz="1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>
              <a:lnSpc>
                <a:spcPct val="134000"/>
              </a:lnSpc>
              <a:spcBef>
                <a:spcPct val="0"/>
              </a:spcBef>
            </a:pPr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35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4C7A-A09A-4A86-A3DA-89BFBDA43DE4}" type="datetime1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84C3-C7A5-4541-AAA5-652BACFF396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568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E2C87E-DE5F-48BA-8FFB-8F5010B92E0B}" type="datetime1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0D831-BA83-4683-A8D7-F50D1BED650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91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C103B-6313-4AB1-9593-2D77CBB57D9A}" type="datetime1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498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A3BAB-1AEA-40A3-AE74-F22E920347A4}" type="datetime1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363F8-EBE6-4081-8196-66AFCB28ECD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7F521-926A-BE8E-AD93-CE2163266204}"/>
              </a:ext>
            </a:extLst>
          </p:cNvPr>
          <p:cNvSpPr txBox="1">
            <a:spLocks/>
          </p:cNvSpPr>
          <p:nvPr userDrawn="1"/>
        </p:nvSpPr>
        <p:spPr>
          <a:xfrm>
            <a:off x="11180234" y="7939"/>
            <a:ext cx="751417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07CCB19D-63E3-4788-A913-659F4897C630}" type="slidenum">
              <a:rPr lang="hu-HU" altLang="hu-HU" sz="1200" b="1" smtClean="0">
                <a:solidFill>
                  <a:srgbClr val="97293F"/>
                </a:solidFill>
              </a:rPr>
              <a:pPr algn="r" eaLnBrk="1" hangingPunct="1">
                <a:defRPr/>
              </a:pPr>
              <a:t>‹#›</a:t>
            </a:fld>
            <a:endParaRPr lang="hu-HU" altLang="hu-HU" sz="1200" b="1">
              <a:solidFill>
                <a:srgbClr val="9729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E3751-50C3-4C40-B2DF-085B9C23CF82}" type="datetime1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6ED95-7A1B-4CF7-9EA2-5FDE8488B73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8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F2832-719C-426A-9D96-2A5487F0268C}" type="datetime1">
              <a:rPr lang="hu-HU" smtClean="0"/>
              <a:t>2026. 06. 30.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E4872-CAC0-4401-AA7D-8400C8531E3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969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84DD-A454-4BA1-AE3C-4ABC7214C8EA}" type="datetime1">
              <a:rPr lang="hu-HU" smtClean="0"/>
              <a:t>2026. 06. 30.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727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3E802F-22E5-44FD-A064-D482F32AE439}" type="datetime1">
              <a:rPr lang="hu-HU" smtClean="0"/>
              <a:t>2026. 06. 30.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A18F5-56B9-4962-8666-E84B74DC30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301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4F847-2824-467D-929A-5F7037E5A484}" type="datetime1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3445C-8F44-4D3C-93F5-A95B3939570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260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A297E9-23F7-4266-9907-ABE088379E41}" type="datetime1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4AFDE-C3CA-43E1-8917-F893033830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108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5D7C0410-F782-905F-4FDD-7AF2522DFFE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07608"/>
            <a:ext cx="12192000" cy="8503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93825"/>
            <a:ext cx="10728000" cy="44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05825" y="62172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7926AA47-8BBE-49B3-91EC-6F9139D0688C}" type="datetime1">
              <a:rPr lang="hu-HU" smtClean="0"/>
              <a:t>2026. 06. 30.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7312" y="621702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hu-HU" sz="1000" spc="300" baseline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9975" y="6217200"/>
            <a:ext cx="7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A274740E-09D3-412F-AD2C-94DE73AC80D3}" type="slidenum">
              <a:rPr lang="hu-HU" altLang="hu-HU" smtClean="0"/>
              <a:pPr>
                <a:defRPr/>
              </a:pPr>
              <a:t>‹#›</a:t>
            </a:fld>
            <a:endParaRPr lang="hu-HU" alt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BF3A93C-25E4-6301-D5D2-8919F76C4B43}"/>
              </a:ext>
            </a:extLst>
          </p:cNvPr>
          <p:cNvCxnSpPr/>
          <p:nvPr userDrawn="1"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7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01285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A81544-20BC-A25D-F212-ADC9710D0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121" y="2513166"/>
            <a:ext cx="8557005" cy="3083921"/>
          </a:xfrm>
        </p:spPr>
        <p:txBody>
          <a:bodyPr wrap="square">
            <a:spAutoFit/>
          </a:bodyPr>
          <a:lstStyle/>
          <a:p>
            <a:r>
              <a:rPr lang="hu-HU" sz="5400" dirty="0"/>
              <a:t>Informatikatanárok</a:t>
            </a:r>
            <a:br>
              <a:rPr lang="hu-HU" sz="5400" dirty="0"/>
            </a:br>
            <a:r>
              <a:rPr lang="hu-HU" sz="5400" dirty="0"/>
              <a:t>Országos Oktatásmódszertani</a:t>
            </a:r>
            <a:br>
              <a:rPr lang="hu-HU" sz="5400" dirty="0"/>
            </a:br>
            <a:r>
              <a:rPr lang="hu-HU" sz="5400" dirty="0"/>
              <a:t>Konferenciája</a:t>
            </a:r>
          </a:p>
        </p:txBody>
      </p:sp>
    </p:spTree>
    <p:extLst>
      <p:ext uri="{BB962C8B-B14F-4D97-AF65-F5344CB8AC3E}">
        <p14:creationId xmlns:p14="http://schemas.microsoft.com/office/powerpoint/2010/main" val="45319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600"/>
    </mc:Choice>
    <mc:Fallback xmlns="">
      <p:transition spd="slow" advClick="0" advTm="56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T">
            <a:extLst>
              <a:ext uri="{FF2B5EF4-FFF2-40B4-BE49-F238E27FC236}">
                <a16:creationId xmlns:a16="http://schemas.microsoft.com/office/drawing/2014/main" id="{0F65CB41-69B9-43A6-B6B0-B97AACC72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507658" y="1095265"/>
            <a:ext cx="7230739" cy="639762"/>
          </a:xfrm>
        </p:spPr>
        <p:txBody>
          <a:bodyPr/>
          <a:lstStyle/>
          <a:p>
            <a:pPr algn="ctr"/>
            <a:r>
              <a:rPr lang="hu-HU" cap="all" dirty="0"/>
              <a:t>Média- és Oktatás​informatika​i  Tanszék</a:t>
            </a:r>
          </a:p>
        </p:txBody>
      </p:sp>
      <p:sp>
        <p:nvSpPr>
          <p:cNvPr id="9" name="Informatikaoktatás">
            <a:extLst>
              <a:ext uri="{FF2B5EF4-FFF2-40B4-BE49-F238E27FC236}">
                <a16:creationId xmlns:a16="http://schemas.microsoft.com/office/drawing/2014/main" id="{339FE9F6-C1E2-491A-A9FD-99833184A9BE}"/>
              </a:ext>
            </a:extLst>
          </p:cNvPr>
          <p:cNvSpPr txBox="1">
            <a:spLocks/>
          </p:cNvSpPr>
          <p:nvPr/>
        </p:nvSpPr>
        <p:spPr bwMode="auto">
          <a:xfrm>
            <a:off x="2498423" y="1095265"/>
            <a:ext cx="7230739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cap="all" dirty="0"/>
              <a:t>Oktatás​informatika</a:t>
            </a:r>
          </a:p>
        </p:txBody>
      </p:sp>
      <p:sp>
        <p:nvSpPr>
          <p:cNvPr id="3" name="Szövegdoboz 2" hidden="1">
            <a:extLst>
              <a:ext uri="{FF2B5EF4-FFF2-40B4-BE49-F238E27FC236}">
                <a16:creationId xmlns:a16="http://schemas.microsoft.com/office/drawing/2014/main" id="{AD468ABC-99DD-5C8C-4280-4C2C6B8A1144}"/>
              </a:ext>
            </a:extLst>
          </p:cNvPr>
          <p:cNvSpPr txBox="1"/>
          <p:nvPr/>
        </p:nvSpPr>
        <p:spPr>
          <a:xfrm rot="18000000">
            <a:off x="2309414" y="3792405"/>
            <a:ext cx="514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u-HU"/>
            </a:defPPr>
            <a:lvl1pPr indent="0" algn="ctr" defTabSz="45720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cap="all">
                <a:latin typeface="Garamond" panose="02020404030301010803" pitchFamily="18" charset="0"/>
              </a:defRPr>
            </a:lvl1pPr>
            <a:lvl2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>
                <a:latin typeface="Garamond" panose="02020404030301010803" pitchFamily="18" charset="0"/>
              </a:defRPr>
            </a:lvl2pPr>
            <a:lvl3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b="1">
                <a:latin typeface="Garamond" panose="02020404030301010803" pitchFamily="18" charset="0"/>
              </a:defRPr>
            </a:lvl3pPr>
            <a:lvl4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4pPr>
            <a:lvl5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5pPr>
            <a:lvl6pPr indent="0" defTabSz="457200">
              <a:spcBef>
                <a:spcPct val="20000"/>
              </a:spcBef>
              <a:buFont typeface="Arial"/>
              <a:buNone/>
              <a:defRPr sz="1600" b="1"/>
            </a:lvl6pPr>
            <a:lvl7pPr indent="0" defTabSz="457200">
              <a:spcBef>
                <a:spcPct val="20000"/>
              </a:spcBef>
              <a:buFont typeface="Arial"/>
              <a:buNone/>
              <a:defRPr sz="1600" b="1"/>
            </a:lvl7pPr>
            <a:lvl8pPr indent="0" defTabSz="457200">
              <a:spcBef>
                <a:spcPct val="20000"/>
              </a:spcBef>
              <a:buFont typeface="Arial"/>
              <a:buNone/>
              <a:defRPr sz="1600" b="1"/>
            </a:lvl8pPr>
            <a:lvl9pPr indent="0" defTabSz="457200">
              <a:spcBef>
                <a:spcPct val="20000"/>
              </a:spcBef>
              <a:buFont typeface="Arial"/>
              <a:buNone/>
              <a:defRPr sz="1600" b="1"/>
            </a:lvl9pPr>
          </a:lstStyle>
          <a:p>
            <a:r>
              <a:rPr lang="hu-HU" spc="200" dirty="0"/>
              <a:t>Számítástechnika tanár</a:t>
            </a:r>
          </a:p>
        </p:txBody>
      </p:sp>
      <p:sp>
        <p:nvSpPr>
          <p:cNvPr id="4" name="Szövegdoboz 3" hidden="1">
            <a:extLst>
              <a:ext uri="{FF2B5EF4-FFF2-40B4-BE49-F238E27FC236}">
                <a16:creationId xmlns:a16="http://schemas.microsoft.com/office/drawing/2014/main" id="{46519E18-58E2-53BC-30C2-9E68499492C0}"/>
              </a:ext>
            </a:extLst>
          </p:cNvPr>
          <p:cNvSpPr txBox="1"/>
          <p:nvPr/>
        </p:nvSpPr>
        <p:spPr>
          <a:xfrm rot="3600000">
            <a:off x="6116173" y="3834521"/>
            <a:ext cx="514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u-HU"/>
            </a:defPPr>
            <a:lvl1pPr indent="0" algn="ctr" defTabSz="45720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cap="all">
                <a:latin typeface="Garamond" panose="02020404030301010803" pitchFamily="18" charset="0"/>
              </a:defRPr>
            </a:lvl1pPr>
            <a:lvl2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>
                <a:latin typeface="Garamond" panose="02020404030301010803" pitchFamily="18" charset="0"/>
              </a:defRPr>
            </a:lvl2pPr>
            <a:lvl3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b="1">
                <a:latin typeface="Garamond" panose="02020404030301010803" pitchFamily="18" charset="0"/>
              </a:defRPr>
            </a:lvl3pPr>
            <a:lvl4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4pPr>
            <a:lvl5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5pPr>
            <a:lvl6pPr indent="0" defTabSz="457200">
              <a:spcBef>
                <a:spcPct val="20000"/>
              </a:spcBef>
              <a:buFont typeface="Arial"/>
              <a:buNone/>
              <a:defRPr sz="1600" b="1"/>
            </a:lvl6pPr>
            <a:lvl7pPr indent="0" defTabSz="457200">
              <a:spcBef>
                <a:spcPct val="20000"/>
              </a:spcBef>
              <a:buFont typeface="Arial"/>
              <a:buNone/>
              <a:defRPr sz="1600" b="1"/>
            </a:lvl7pPr>
            <a:lvl8pPr indent="0" defTabSz="457200">
              <a:spcBef>
                <a:spcPct val="20000"/>
              </a:spcBef>
              <a:buFont typeface="Arial"/>
              <a:buNone/>
              <a:defRPr sz="1600" b="1"/>
            </a:lvl8pPr>
            <a:lvl9pPr indent="0" defTabSz="457200">
              <a:spcBef>
                <a:spcPct val="20000"/>
              </a:spcBef>
              <a:buFont typeface="Arial"/>
              <a:buNone/>
              <a:defRPr sz="1600" b="1"/>
            </a:lvl9pPr>
          </a:lstStyle>
          <a:p>
            <a:r>
              <a:rPr lang="hu-HU" dirty="0"/>
              <a:t>Digitális kultúra tantárgy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68C16F6C-7263-7DAB-C032-FA7C2B1AB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640" y="1419041"/>
            <a:ext cx="3188484" cy="4877223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DD7A7207-15A8-6CD0-A867-B0E5F64C6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640" y="1419041"/>
            <a:ext cx="3188484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9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6" presetClass="exit" presetSubtype="21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9" grpId="0"/>
      <p:bldP spid="9" grpId="1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firmatikaoktatás">
            <a:extLst>
              <a:ext uri="{FF2B5EF4-FFF2-40B4-BE49-F238E27FC236}">
                <a16:creationId xmlns:a16="http://schemas.microsoft.com/office/drawing/2014/main" id="{A68CDB70-464E-4D58-9A13-38784F08E7A3}"/>
              </a:ext>
            </a:extLst>
          </p:cNvPr>
          <p:cNvSpPr txBox="1">
            <a:spLocks/>
          </p:cNvSpPr>
          <p:nvPr/>
        </p:nvSpPr>
        <p:spPr bwMode="auto">
          <a:xfrm>
            <a:off x="2507659" y="1081776"/>
            <a:ext cx="7230739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cap="all" dirty="0"/>
              <a:t>informatika​Oktatás</a:t>
            </a:r>
          </a:p>
        </p:txBody>
      </p:sp>
      <p:sp>
        <p:nvSpPr>
          <p:cNvPr id="5" name="Informatika">
            <a:extLst>
              <a:ext uri="{FF2B5EF4-FFF2-40B4-BE49-F238E27FC236}">
                <a16:creationId xmlns:a16="http://schemas.microsoft.com/office/drawing/2014/main" id="{37DF2240-946E-9A5D-7A42-C718862D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658" y="284163"/>
            <a:ext cx="3348000" cy="590931"/>
          </a:xfrm>
        </p:spPr>
        <p:txBody>
          <a:bodyPr/>
          <a:lstStyle/>
          <a:p>
            <a:r>
              <a:rPr lang="hu-HU" dirty="0"/>
              <a:t>Informatika</a:t>
            </a:r>
          </a:p>
        </p:txBody>
      </p:sp>
      <p:sp>
        <p:nvSpPr>
          <p:cNvPr id="6" name="Oktatás">
            <a:extLst>
              <a:ext uri="{FF2B5EF4-FFF2-40B4-BE49-F238E27FC236}">
                <a16:creationId xmlns:a16="http://schemas.microsoft.com/office/drawing/2014/main" id="{37AC4234-CAE6-E627-DC84-FE3C369032FF}"/>
              </a:ext>
            </a:extLst>
          </p:cNvPr>
          <p:cNvSpPr txBox="1">
            <a:spLocks/>
          </p:cNvSpPr>
          <p:nvPr/>
        </p:nvSpPr>
        <p:spPr bwMode="auto">
          <a:xfrm>
            <a:off x="6390397" y="284163"/>
            <a:ext cx="3348000" cy="59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Oktatás</a:t>
            </a:r>
          </a:p>
        </p:txBody>
      </p:sp>
      <p:sp>
        <p:nvSpPr>
          <p:cNvPr id="8" name="Szövegdoboz 7" hidden="1">
            <a:extLst>
              <a:ext uri="{FF2B5EF4-FFF2-40B4-BE49-F238E27FC236}">
                <a16:creationId xmlns:a16="http://schemas.microsoft.com/office/drawing/2014/main" id="{13779753-7D44-09DB-8734-8BE5208522B9}"/>
              </a:ext>
            </a:extLst>
          </p:cNvPr>
          <p:cNvSpPr txBox="1"/>
          <p:nvPr/>
        </p:nvSpPr>
        <p:spPr>
          <a:xfrm rot="18000000">
            <a:off x="2309414" y="3792405"/>
            <a:ext cx="514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u-HU"/>
            </a:defPPr>
            <a:lvl1pPr indent="0" algn="ctr" defTabSz="45720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cap="all">
                <a:latin typeface="Garamond" panose="02020404030301010803" pitchFamily="18" charset="0"/>
              </a:defRPr>
            </a:lvl1pPr>
            <a:lvl2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>
                <a:latin typeface="Garamond" panose="02020404030301010803" pitchFamily="18" charset="0"/>
              </a:defRPr>
            </a:lvl2pPr>
            <a:lvl3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b="1">
                <a:latin typeface="Garamond" panose="02020404030301010803" pitchFamily="18" charset="0"/>
              </a:defRPr>
            </a:lvl3pPr>
            <a:lvl4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4pPr>
            <a:lvl5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5pPr>
            <a:lvl6pPr indent="0" defTabSz="457200">
              <a:spcBef>
                <a:spcPct val="20000"/>
              </a:spcBef>
              <a:buFont typeface="Arial"/>
              <a:buNone/>
              <a:defRPr sz="1600" b="1"/>
            </a:lvl6pPr>
            <a:lvl7pPr indent="0" defTabSz="457200">
              <a:spcBef>
                <a:spcPct val="20000"/>
              </a:spcBef>
              <a:buFont typeface="Arial"/>
              <a:buNone/>
              <a:defRPr sz="1600" b="1"/>
            </a:lvl7pPr>
            <a:lvl8pPr indent="0" defTabSz="457200">
              <a:spcBef>
                <a:spcPct val="20000"/>
              </a:spcBef>
              <a:buFont typeface="Arial"/>
              <a:buNone/>
              <a:defRPr sz="1600" b="1"/>
            </a:lvl8pPr>
            <a:lvl9pPr indent="0" defTabSz="457200">
              <a:spcBef>
                <a:spcPct val="20000"/>
              </a:spcBef>
              <a:buFont typeface="Arial"/>
              <a:buNone/>
              <a:defRPr sz="1600" b="1"/>
            </a:lvl9pPr>
          </a:lstStyle>
          <a:p>
            <a:pPr algn="r"/>
            <a:r>
              <a:rPr lang="hu-HU" spc="200" dirty="0"/>
              <a:t>Informatika tanár</a:t>
            </a:r>
          </a:p>
        </p:txBody>
      </p:sp>
      <p:sp>
        <p:nvSpPr>
          <p:cNvPr id="9" name="Szövegdoboz 8" hidden="1">
            <a:extLst>
              <a:ext uri="{FF2B5EF4-FFF2-40B4-BE49-F238E27FC236}">
                <a16:creationId xmlns:a16="http://schemas.microsoft.com/office/drawing/2014/main" id="{86EA2D38-3054-A73D-40DF-827B91ED64EB}"/>
              </a:ext>
            </a:extLst>
          </p:cNvPr>
          <p:cNvSpPr txBox="1"/>
          <p:nvPr/>
        </p:nvSpPr>
        <p:spPr>
          <a:xfrm rot="3600000">
            <a:off x="6116173" y="3834521"/>
            <a:ext cx="514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u-HU"/>
            </a:defPPr>
            <a:lvl1pPr indent="0" algn="ctr" defTabSz="45720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cap="all">
                <a:latin typeface="Garamond" panose="02020404030301010803" pitchFamily="18" charset="0"/>
              </a:defRPr>
            </a:lvl1pPr>
            <a:lvl2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>
                <a:latin typeface="Garamond" panose="02020404030301010803" pitchFamily="18" charset="0"/>
              </a:defRPr>
            </a:lvl2pPr>
            <a:lvl3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b="1">
                <a:latin typeface="Garamond" panose="02020404030301010803" pitchFamily="18" charset="0"/>
              </a:defRPr>
            </a:lvl3pPr>
            <a:lvl4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4pPr>
            <a:lvl5pPr indent="0" defTabSz="45720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>
                <a:latin typeface="Garamond" panose="02020404030301010803" pitchFamily="18" charset="0"/>
              </a:defRPr>
            </a:lvl5pPr>
            <a:lvl6pPr indent="0" defTabSz="457200">
              <a:spcBef>
                <a:spcPct val="20000"/>
              </a:spcBef>
              <a:buFont typeface="Arial"/>
              <a:buNone/>
              <a:defRPr sz="1600" b="1"/>
            </a:lvl6pPr>
            <a:lvl7pPr indent="0" defTabSz="457200">
              <a:spcBef>
                <a:spcPct val="20000"/>
              </a:spcBef>
              <a:buFont typeface="Arial"/>
              <a:buNone/>
              <a:defRPr sz="1600" b="1"/>
            </a:lvl7pPr>
            <a:lvl8pPr indent="0" defTabSz="457200">
              <a:spcBef>
                <a:spcPct val="20000"/>
              </a:spcBef>
              <a:buFont typeface="Arial"/>
              <a:buNone/>
              <a:defRPr sz="1600" b="1"/>
            </a:lvl8pPr>
            <a:lvl9pPr indent="0" defTabSz="457200">
              <a:spcBef>
                <a:spcPct val="20000"/>
              </a:spcBef>
              <a:buFont typeface="Arial"/>
              <a:buNone/>
              <a:defRPr sz="1600" b="1"/>
            </a:lvl9pPr>
          </a:lstStyle>
          <a:p>
            <a:pPr algn="l"/>
            <a:r>
              <a:rPr lang="hu-HU" spc="-50" dirty="0"/>
              <a:t>Informatika</a:t>
            </a:r>
            <a:r>
              <a:rPr lang="hu-HU" dirty="0"/>
              <a:t> tudomány</a:t>
            </a:r>
          </a:p>
        </p:txBody>
      </p:sp>
      <p:pic>
        <p:nvPicPr>
          <p:cNvPr id="16" name="Kép 9">
            <a:extLst>
              <a:ext uri="{FF2B5EF4-FFF2-40B4-BE49-F238E27FC236}">
                <a16:creationId xmlns:a16="http://schemas.microsoft.com/office/drawing/2014/main" id="{0B42F2D5-B63B-0771-CEFF-06E37B5FD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640" y="1419040"/>
            <a:ext cx="3188484" cy="4797968"/>
          </a:xfrm>
          <a:prstGeom prst="rect">
            <a:avLst/>
          </a:prstGeom>
        </p:spPr>
      </p:pic>
      <p:pic>
        <p:nvPicPr>
          <p:cNvPr id="24" name="Kép 16">
            <a:extLst>
              <a:ext uri="{FF2B5EF4-FFF2-40B4-BE49-F238E27FC236}">
                <a16:creationId xmlns:a16="http://schemas.microsoft.com/office/drawing/2014/main" id="{45A2199A-25A7-ED1C-8BF7-ECAB9FBE2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641" y="1419040"/>
            <a:ext cx="3145809" cy="47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57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7000">
        <p159:morph option="byWord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">
            <a:extLst>
              <a:ext uri="{FF2B5EF4-FFF2-40B4-BE49-F238E27FC236}">
                <a16:creationId xmlns:a16="http://schemas.microsoft.com/office/drawing/2014/main" id="{246E1AF7-8FA9-4C32-A209-B04E6EC93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1108" y="3291680"/>
            <a:ext cx="2232000" cy="360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hu-HU" dirty="0"/>
              <a:t>Tartalom</a:t>
            </a:r>
          </a:p>
        </p:txBody>
      </p:sp>
      <p:sp>
        <p:nvSpPr>
          <p:cNvPr id="4" name="Módszertan felsorolás">
            <a:extLst>
              <a:ext uri="{FF2B5EF4-FFF2-40B4-BE49-F238E27FC236}">
                <a16:creationId xmlns:a16="http://schemas.microsoft.com/office/drawing/2014/main" id="{56A66C07-CA83-4CE2-9BAA-D01759D38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50317" y="3681825"/>
            <a:ext cx="2340000" cy="2258366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Szakdidaktika</a:t>
            </a:r>
          </a:p>
          <a:p>
            <a:r>
              <a:rPr lang="hu-HU" dirty="0"/>
              <a:t>Szakmetodika</a:t>
            </a:r>
          </a:p>
          <a:p>
            <a:r>
              <a:rPr lang="hu-HU" dirty="0"/>
              <a:t>Pedagógia</a:t>
            </a:r>
          </a:p>
          <a:p>
            <a:pPr lvl="1"/>
            <a:r>
              <a:rPr lang="hu-HU" dirty="0"/>
              <a:t>Didaktika</a:t>
            </a:r>
          </a:p>
          <a:p>
            <a:pPr lvl="1"/>
            <a:r>
              <a:rPr lang="hu-HU" dirty="0"/>
              <a:t>Metodika</a:t>
            </a:r>
          </a:p>
          <a:p>
            <a:pPr lvl="1"/>
            <a:r>
              <a:rPr lang="hu-HU" dirty="0"/>
              <a:t>Filozófia</a:t>
            </a:r>
          </a:p>
          <a:p>
            <a:endParaRPr lang="hu-HU" dirty="0"/>
          </a:p>
        </p:txBody>
      </p:sp>
      <p:sp>
        <p:nvSpPr>
          <p:cNvPr id="6" name="Tan">
            <a:extLst>
              <a:ext uri="{FF2B5EF4-FFF2-40B4-BE49-F238E27FC236}">
                <a16:creationId xmlns:a16="http://schemas.microsoft.com/office/drawing/2014/main" id="{DDA769FB-CA06-4434-BE84-A3288ADC2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1171" y="2360783"/>
            <a:ext cx="2268000" cy="2617810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hu-HU" dirty="0"/>
              <a:t>Tananyag</a:t>
            </a:r>
          </a:p>
          <a:p>
            <a:r>
              <a:rPr lang="hu-HU" dirty="0"/>
              <a:t>Tanterv</a:t>
            </a:r>
          </a:p>
          <a:p>
            <a:r>
              <a:rPr lang="hu-HU" dirty="0"/>
              <a:t>Tantárgy, projekt</a:t>
            </a:r>
          </a:p>
          <a:p>
            <a:r>
              <a:rPr lang="hu-HU" dirty="0"/>
              <a:t>Tanítás</a:t>
            </a:r>
          </a:p>
          <a:p>
            <a:r>
              <a:rPr lang="hu-HU" dirty="0"/>
              <a:t>Tanulás</a:t>
            </a:r>
          </a:p>
          <a:p>
            <a:endParaRPr lang="hu-HU" dirty="0"/>
          </a:p>
        </p:txBody>
      </p:sp>
      <p:sp>
        <p:nvSpPr>
          <p:cNvPr id="10" name="Módszer">
            <a:extLst>
              <a:ext uri="{FF2B5EF4-FFF2-40B4-BE49-F238E27FC236}">
                <a16:creationId xmlns:a16="http://schemas.microsoft.com/office/drawing/2014/main" id="{E9CF41D3-C155-4974-B52A-E5B22429BBF3}"/>
              </a:ext>
            </a:extLst>
          </p:cNvPr>
          <p:cNvSpPr txBox="1">
            <a:spLocks/>
          </p:cNvSpPr>
          <p:nvPr/>
        </p:nvSpPr>
        <p:spPr bwMode="auto">
          <a:xfrm>
            <a:off x="7350317" y="3321825"/>
            <a:ext cx="2232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dirty="0"/>
              <a:t>Módszer</a:t>
            </a:r>
          </a:p>
        </p:txBody>
      </p:sp>
      <p:sp>
        <p:nvSpPr>
          <p:cNvPr id="11" name="Tartalomfelsorolás">
            <a:extLst>
              <a:ext uri="{FF2B5EF4-FFF2-40B4-BE49-F238E27FC236}">
                <a16:creationId xmlns:a16="http://schemas.microsoft.com/office/drawing/2014/main" id="{2EB1D03C-3FCC-41FF-BF20-DE462FEFE72E}"/>
              </a:ext>
            </a:extLst>
          </p:cNvPr>
          <p:cNvSpPr txBox="1">
            <a:spLocks/>
          </p:cNvSpPr>
          <p:nvPr/>
        </p:nvSpPr>
        <p:spPr bwMode="auto">
          <a:xfrm>
            <a:off x="2391108" y="3657489"/>
            <a:ext cx="2340000" cy="225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Programozás</a:t>
            </a:r>
          </a:p>
          <a:p>
            <a:r>
              <a:rPr lang="hu-HU" dirty="0"/>
              <a:t>Alkalmazás</a:t>
            </a:r>
          </a:p>
          <a:p>
            <a:r>
              <a:rPr lang="hu-HU" dirty="0"/>
              <a:t>IKT</a:t>
            </a:r>
          </a:p>
          <a:p>
            <a:r>
              <a:rPr lang="hu-HU" dirty="0"/>
              <a:t>Eszközismeret</a:t>
            </a:r>
          </a:p>
          <a:p>
            <a:r>
              <a:rPr lang="hu-HU" dirty="0"/>
              <a:t>…</a:t>
            </a:r>
          </a:p>
          <a:p>
            <a:endParaRPr lang="hu-HU" dirty="0"/>
          </a:p>
        </p:txBody>
      </p:sp>
      <p:sp>
        <p:nvSpPr>
          <p:cNvPr id="13" name="Infirmatikaoktatás">
            <a:extLst>
              <a:ext uri="{FF2B5EF4-FFF2-40B4-BE49-F238E27FC236}">
                <a16:creationId xmlns:a16="http://schemas.microsoft.com/office/drawing/2014/main" id="{A68CDB70-464E-4D58-9A13-38784F08E7A3}"/>
              </a:ext>
            </a:extLst>
          </p:cNvPr>
          <p:cNvSpPr txBox="1">
            <a:spLocks/>
          </p:cNvSpPr>
          <p:nvPr/>
        </p:nvSpPr>
        <p:spPr bwMode="auto">
          <a:xfrm>
            <a:off x="2506153" y="1053412"/>
            <a:ext cx="7230739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cap="all" dirty="0"/>
              <a:t>informatika​Oktatás</a:t>
            </a:r>
          </a:p>
        </p:txBody>
      </p:sp>
      <p:sp>
        <p:nvSpPr>
          <p:cNvPr id="12" name="Módszer">
            <a:extLst>
              <a:ext uri="{FF2B5EF4-FFF2-40B4-BE49-F238E27FC236}">
                <a16:creationId xmlns:a16="http://schemas.microsoft.com/office/drawing/2014/main" id="{E943619E-BB99-4510-AA75-1B895FE93339}"/>
              </a:ext>
            </a:extLst>
          </p:cNvPr>
          <p:cNvSpPr txBox="1">
            <a:spLocks/>
          </p:cNvSpPr>
          <p:nvPr/>
        </p:nvSpPr>
        <p:spPr bwMode="auto">
          <a:xfrm>
            <a:off x="3583885" y="1638419"/>
            <a:ext cx="5062572" cy="64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indent="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dirty="0"/>
              <a:t>Közoktatás és egyetemi belépő szint</a:t>
            </a:r>
          </a:p>
        </p:txBody>
      </p:sp>
      <p:sp>
        <p:nvSpPr>
          <p:cNvPr id="5" name="Bal oldali kapcsos zárójel 4">
            <a:extLst>
              <a:ext uri="{FF2B5EF4-FFF2-40B4-BE49-F238E27FC236}">
                <a16:creationId xmlns:a16="http://schemas.microsoft.com/office/drawing/2014/main" id="{74A4D859-6AE3-48E1-B26B-31FCC130C8BD}"/>
              </a:ext>
            </a:extLst>
          </p:cNvPr>
          <p:cNvSpPr/>
          <p:nvPr/>
        </p:nvSpPr>
        <p:spPr>
          <a:xfrm>
            <a:off x="4619643" y="2349555"/>
            <a:ext cx="540000" cy="2617810"/>
          </a:xfrm>
          <a:prstGeom prst="leftBrace">
            <a:avLst/>
          </a:prstGeom>
          <a:ln>
            <a:solidFill>
              <a:srgbClr val="8A27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Jobb oldali kapcsos zárójel 13">
            <a:extLst>
              <a:ext uri="{FF2B5EF4-FFF2-40B4-BE49-F238E27FC236}">
                <a16:creationId xmlns:a16="http://schemas.microsoft.com/office/drawing/2014/main" id="{EC33C049-E0A7-4314-BB3D-A9A70A86A61A}"/>
              </a:ext>
            </a:extLst>
          </p:cNvPr>
          <p:cNvSpPr/>
          <p:nvPr/>
        </p:nvSpPr>
        <p:spPr>
          <a:xfrm>
            <a:off x="6680586" y="2349555"/>
            <a:ext cx="540000" cy="2629038"/>
          </a:xfrm>
          <a:prstGeom prst="rightBrace">
            <a:avLst/>
          </a:prstGeom>
          <a:ln>
            <a:solidFill>
              <a:srgbClr val="8A27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Informatika">
            <a:extLst>
              <a:ext uri="{FF2B5EF4-FFF2-40B4-BE49-F238E27FC236}">
                <a16:creationId xmlns:a16="http://schemas.microsoft.com/office/drawing/2014/main" id="{5CFEDDE6-AA53-E30A-7F1F-02855E637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658" y="284163"/>
            <a:ext cx="3348000" cy="590931"/>
          </a:xfrm>
        </p:spPr>
        <p:txBody>
          <a:bodyPr/>
          <a:lstStyle/>
          <a:p>
            <a:r>
              <a:rPr lang="hu-HU" dirty="0"/>
              <a:t>Informatika</a:t>
            </a:r>
          </a:p>
        </p:txBody>
      </p:sp>
      <p:sp>
        <p:nvSpPr>
          <p:cNvPr id="17" name="Oktatás">
            <a:extLst>
              <a:ext uri="{FF2B5EF4-FFF2-40B4-BE49-F238E27FC236}">
                <a16:creationId xmlns:a16="http://schemas.microsoft.com/office/drawing/2014/main" id="{AAD0A799-60AD-E950-A4C8-52A62FF37C9E}"/>
              </a:ext>
            </a:extLst>
          </p:cNvPr>
          <p:cNvSpPr txBox="1">
            <a:spLocks/>
          </p:cNvSpPr>
          <p:nvPr/>
        </p:nvSpPr>
        <p:spPr bwMode="auto">
          <a:xfrm>
            <a:off x="6390397" y="284163"/>
            <a:ext cx="3348000" cy="59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Oktatás</a:t>
            </a:r>
          </a:p>
        </p:txBody>
      </p:sp>
    </p:spTree>
    <p:extLst>
      <p:ext uri="{BB962C8B-B14F-4D97-AF65-F5344CB8AC3E}">
        <p14:creationId xmlns:p14="http://schemas.microsoft.com/office/powerpoint/2010/main" val="210342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/>
      <p:bldP spid="6" grpId="0" uiExpand="1" build="p"/>
      <p:bldP spid="10" grpId="0"/>
      <p:bldP spid="11" grpId="0"/>
      <p:bldP spid="12" grpId="0"/>
      <p:bldP spid="5" grpId="0" animBg="1"/>
      <p:bldP spid="14" grpId="0" animBg="1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668C46-B8FB-409E-BF20-EA6A8ECA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informatika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232A69B-044B-46C1-950F-FBE2B5CAB931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9800000">
            <a:off x="2615287" y="2717801"/>
            <a:ext cx="984565" cy="424732"/>
          </a:xfrm>
        </p:spPr>
        <p:txBody>
          <a:bodyPr wrap="none" anchor="ctr" anchorCtr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  adat</a:t>
            </a:r>
          </a:p>
        </p:txBody>
      </p:sp>
      <p:sp>
        <p:nvSpPr>
          <p:cNvPr id="9" name="Tartalom helye 2">
            <a:extLst>
              <a:ext uri="{FF2B5EF4-FFF2-40B4-BE49-F238E27FC236}">
                <a16:creationId xmlns:a16="http://schemas.microsoft.com/office/drawing/2014/main" id="{FD0586A1-AA35-50F4-C65F-7B601659FE94}"/>
              </a:ext>
            </a:extLst>
          </p:cNvPr>
          <p:cNvSpPr txBox="1">
            <a:spLocks/>
          </p:cNvSpPr>
          <p:nvPr/>
        </p:nvSpPr>
        <p:spPr bwMode="auto">
          <a:xfrm>
            <a:off x="5742805" y="4985780"/>
            <a:ext cx="21317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hatékonyság</a:t>
            </a:r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4EAC7B08-6C8C-9F2C-1C3D-BF8946FDDAA1}"/>
              </a:ext>
            </a:extLst>
          </p:cNvPr>
          <p:cNvSpPr txBox="1">
            <a:spLocks/>
          </p:cNvSpPr>
          <p:nvPr/>
        </p:nvSpPr>
        <p:spPr bwMode="auto">
          <a:xfrm>
            <a:off x="5133343" y="3466575"/>
            <a:ext cx="19423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információ</a:t>
            </a: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43B00203-9DEB-E836-AABD-9B09DF0C7022}"/>
              </a:ext>
            </a:extLst>
          </p:cNvPr>
          <p:cNvSpPr txBox="1">
            <a:spLocks/>
          </p:cNvSpPr>
          <p:nvPr/>
        </p:nvSpPr>
        <p:spPr bwMode="auto">
          <a:xfrm>
            <a:off x="2735825" y="1877034"/>
            <a:ext cx="17892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létrehozás</a:t>
            </a: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91EBC8CD-B702-D431-633F-0856D928FAC7}"/>
              </a:ext>
            </a:extLst>
          </p:cNvPr>
          <p:cNvSpPr txBox="1">
            <a:spLocks/>
          </p:cNvSpPr>
          <p:nvPr/>
        </p:nvSpPr>
        <p:spPr bwMode="auto">
          <a:xfrm>
            <a:off x="5346161" y="1877034"/>
            <a:ext cx="12282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tárolás</a:t>
            </a:r>
          </a:p>
        </p:txBody>
      </p:sp>
      <p:sp>
        <p:nvSpPr>
          <p:cNvPr id="13" name="Tartalom helye 2">
            <a:extLst>
              <a:ext uri="{FF2B5EF4-FFF2-40B4-BE49-F238E27FC236}">
                <a16:creationId xmlns:a16="http://schemas.microsoft.com/office/drawing/2014/main" id="{61E9590E-AB3E-E594-BD32-B4B61CC1A9DA}"/>
              </a:ext>
            </a:extLst>
          </p:cNvPr>
          <p:cNvSpPr txBox="1">
            <a:spLocks/>
          </p:cNvSpPr>
          <p:nvPr/>
        </p:nvSpPr>
        <p:spPr bwMode="auto">
          <a:xfrm>
            <a:off x="5512408" y="1347187"/>
            <a:ext cx="18191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továbbítás</a:t>
            </a:r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2F6661E3-B348-4953-07CA-03D882F05595}"/>
              </a:ext>
            </a:extLst>
          </p:cNvPr>
          <p:cNvSpPr txBox="1">
            <a:spLocks/>
          </p:cNvSpPr>
          <p:nvPr/>
        </p:nvSpPr>
        <p:spPr bwMode="auto">
          <a:xfrm>
            <a:off x="3494658" y="1347187"/>
            <a:ext cx="18053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módosítás</a:t>
            </a:r>
          </a:p>
        </p:txBody>
      </p:sp>
      <p:sp>
        <p:nvSpPr>
          <p:cNvPr id="15" name="Tartalom helye 2">
            <a:extLst>
              <a:ext uri="{FF2B5EF4-FFF2-40B4-BE49-F238E27FC236}">
                <a16:creationId xmlns:a16="http://schemas.microsoft.com/office/drawing/2014/main" id="{FFB0AB63-E8A7-5151-B371-8EF53FFE3315}"/>
              </a:ext>
            </a:extLst>
          </p:cNvPr>
          <p:cNvSpPr txBox="1">
            <a:spLocks/>
          </p:cNvSpPr>
          <p:nvPr/>
        </p:nvSpPr>
        <p:spPr bwMode="auto">
          <a:xfrm>
            <a:off x="6875708" y="4526269"/>
            <a:ext cx="35142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rendszerbe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/>
              <a:t>szervezés</a:t>
            </a:r>
          </a:p>
        </p:txBody>
      </p:sp>
      <p:sp>
        <p:nvSpPr>
          <p:cNvPr id="16" name="Tartalom helye 2">
            <a:extLst>
              <a:ext uri="{FF2B5EF4-FFF2-40B4-BE49-F238E27FC236}">
                <a16:creationId xmlns:a16="http://schemas.microsoft.com/office/drawing/2014/main" id="{C71124C1-390D-010F-8326-35063A77CA90}"/>
              </a:ext>
            </a:extLst>
          </p:cNvPr>
          <p:cNvSpPr txBox="1">
            <a:spLocks/>
          </p:cNvSpPr>
          <p:nvPr/>
        </p:nvSpPr>
        <p:spPr bwMode="auto">
          <a:xfrm rot="20700000">
            <a:off x="8090544" y="3281855"/>
            <a:ext cx="18614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algoritmus</a:t>
            </a:r>
          </a:p>
        </p:txBody>
      </p:sp>
      <p:sp>
        <p:nvSpPr>
          <p:cNvPr id="17" name="Tartalom helye 2">
            <a:extLst>
              <a:ext uri="{FF2B5EF4-FFF2-40B4-BE49-F238E27FC236}">
                <a16:creationId xmlns:a16="http://schemas.microsoft.com/office/drawing/2014/main" id="{8066A17D-4677-B258-C421-7B4A8A3112D5}"/>
              </a:ext>
            </a:extLst>
          </p:cNvPr>
          <p:cNvSpPr txBox="1">
            <a:spLocks/>
          </p:cNvSpPr>
          <p:nvPr/>
        </p:nvSpPr>
        <p:spPr bwMode="auto">
          <a:xfrm>
            <a:off x="8518784" y="3996422"/>
            <a:ext cx="18712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szekvencia</a:t>
            </a:r>
          </a:p>
        </p:txBody>
      </p:sp>
      <p:sp>
        <p:nvSpPr>
          <p:cNvPr id="18" name="Tartalom helye 2">
            <a:extLst>
              <a:ext uri="{FF2B5EF4-FFF2-40B4-BE49-F238E27FC236}">
                <a16:creationId xmlns:a16="http://schemas.microsoft.com/office/drawing/2014/main" id="{549DE577-A8AE-A33D-0BF8-BBD6A51D414E}"/>
              </a:ext>
            </a:extLst>
          </p:cNvPr>
          <p:cNvSpPr txBox="1">
            <a:spLocks/>
          </p:cNvSpPr>
          <p:nvPr/>
        </p:nvSpPr>
        <p:spPr bwMode="auto">
          <a:xfrm>
            <a:off x="6776807" y="3996422"/>
            <a:ext cx="1734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alternáció</a:t>
            </a:r>
          </a:p>
        </p:txBody>
      </p:sp>
      <p:sp>
        <p:nvSpPr>
          <p:cNvPr id="19" name="Tartalom helye 2">
            <a:extLst>
              <a:ext uri="{FF2B5EF4-FFF2-40B4-BE49-F238E27FC236}">
                <a16:creationId xmlns:a16="http://schemas.microsoft.com/office/drawing/2014/main" id="{02AD2A64-3E1F-DE59-2B7A-1C21293F478A}"/>
              </a:ext>
            </a:extLst>
          </p:cNvPr>
          <p:cNvSpPr txBox="1">
            <a:spLocks/>
          </p:cNvSpPr>
          <p:nvPr/>
        </p:nvSpPr>
        <p:spPr bwMode="auto">
          <a:xfrm>
            <a:off x="5208226" y="3996422"/>
            <a:ext cx="145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ismétlés</a:t>
            </a:r>
          </a:p>
        </p:txBody>
      </p:sp>
      <p:sp>
        <p:nvSpPr>
          <p:cNvPr id="20" name="Tartalom helye 2">
            <a:extLst>
              <a:ext uri="{FF2B5EF4-FFF2-40B4-BE49-F238E27FC236}">
                <a16:creationId xmlns:a16="http://schemas.microsoft.com/office/drawing/2014/main" id="{CA0DB57F-1714-5C95-7BCD-524601207EA4}"/>
              </a:ext>
            </a:extLst>
          </p:cNvPr>
          <p:cNvSpPr txBox="1">
            <a:spLocks/>
          </p:cNvSpPr>
          <p:nvPr/>
        </p:nvSpPr>
        <p:spPr bwMode="auto">
          <a:xfrm>
            <a:off x="3993717" y="2406881"/>
            <a:ext cx="16995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objektum</a:t>
            </a:r>
          </a:p>
        </p:txBody>
      </p:sp>
      <p:sp>
        <p:nvSpPr>
          <p:cNvPr id="21" name="Tartalom helye 2">
            <a:extLst>
              <a:ext uri="{FF2B5EF4-FFF2-40B4-BE49-F238E27FC236}">
                <a16:creationId xmlns:a16="http://schemas.microsoft.com/office/drawing/2014/main" id="{6C354244-483D-1588-83AF-550049CF9163}"/>
              </a:ext>
            </a:extLst>
          </p:cNvPr>
          <p:cNvSpPr txBox="1">
            <a:spLocks/>
          </p:cNvSpPr>
          <p:nvPr/>
        </p:nvSpPr>
        <p:spPr bwMode="auto">
          <a:xfrm>
            <a:off x="8159060" y="1877034"/>
            <a:ext cx="2057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komponens</a:t>
            </a:r>
          </a:p>
        </p:txBody>
      </p:sp>
      <p:sp>
        <p:nvSpPr>
          <p:cNvPr id="22" name="Tartalom helye 2">
            <a:extLst>
              <a:ext uri="{FF2B5EF4-FFF2-40B4-BE49-F238E27FC236}">
                <a16:creationId xmlns:a16="http://schemas.microsoft.com/office/drawing/2014/main" id="{AFA40E77-B8D0-A720-E9EC-F2723663D4CF}"/>
              </a:ext>
            </a:extLst>
          </p:cNvPr>
          <p:cNvSpPr txBox="1">
            <a:spLocks/>
          </p:cNvSpPr>
          <p:nvPr/>
        </p:nvSpPr>
        <p:spPr bwMode="auto">
          <a:xfrm>
            <a:off x="6047396" y="2406881"/>
            <a:ext cx="16197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struktúra</a:t>
            </a:r>
          </a:p>
        </p:txBody>
      </p:sp>
      <p:sp>
        <p:nvSpPr>
          <p:cNvPr id="23" name="Tartalom helye 2">
            <a:extLst>
              <a:ext uri="{FF2B5EF4-FFF2-40B4-BE49-F238E27FC236}">
                <a16:creationId xmlns:a16="http://schemas.microsoft.com/office/drawing/2014/main" id="{B2E79C9B-9715-7B61-68F8-92F972C51265}"/>
              </a:ext>
            </a:extLst>
          </p:cNvPr>
          <p:cNvSpPr txBox="1">
            <a:spLocks/>
          </p:cNvSpPr>
          <p:nvPr/>
        </p:nvSpPr>
        <p:spPr bwMode="auto">
          <a:xfrm rot="1800000">
            <a:off x="2574987" y="3235675"/>
            <a:ext cx="12763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modell</a:t>
            </a:r>
          </a:p>
        </p:txBody>
      </p:sp>
      <p:sp>
        <p:nvSpPr>
          <p:cNvPr id="24" name="Tartalom helye 2">
            <a:extLst>
              <a:ext uri="{FF2B5EF4-FFF2-40B4-BE49-F238E27FC236}">
                <a16:creationId xmlns:a16="http://schemas.microsoft.com/office/drawing/2014/main" id="{A94A9434-5A72-D688-3325-FDA13005A10D}"/>
              </a:ext>
            </a:extLst>
          </p:cNvPr>
          <p:cNvSpPr txBox="1">
            <a:spLocks/>
          </p:cNvSpPr>
          <p:nvPr/>
        </p:nvSpPr>
        <p:spPr bwMode="auto">
          <a:xfrm rot="900000">
            <a:off x="7975128" y="2591601"/>
            <a:ext cx="19768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absztrakció</a:t>
            </a:r>
          </a:p>
        </p:txBody>
      </p:sp>
      <p:sp>
        <p:nvSpPr>
          <p:cNvPr id="25" name="Tartalom helye 2">
            <a:extLst>
              <a:ext uri="{FF2B5EF4-FFF2-40B4-BE49-F238E27FC236}">
                <a16:creationId xmlns:a16="http://schemas.microsoft.com/office/drawing/2014/main" id="{285878A7-25C8-6C06-7D66-DD5FC74E4D43}"/>
              </a:ext>
            </a:extLst>
          </p:cNvPr>
          <p:cNvSpPr txBox="1">
            <a:spLocks/>
          </p:cNvSpPr>
          <p:nvPr/>
        </p:nvSpPr>
        <p:spPr bwMode="auto">
          <a:xfrm>
            <a:off x="7955147" y="1347187"/>
            <a:ext cx="2077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véges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/>
              <a:t>méret</a:t>
            </a:r>
          </a:p>
        </p:txBody>
      </p:sp>
      <p:sp>
        <p:nvSpPr>
          <p:cNvPr id="26" name="Tartalom helye 2">
            <a:extLst>
              <a:ext uri="{FF2B5EF4-FFF2-40B4-BE49-F238E27FC236}">
                <a16:creationId xmlns:a16="http://schemas.microsoft.com/office/drawing/2014/main" id="{A7593842-4EBD-93C0-49F4-F43CDF333346}"/>
              </a:ext>
            </a:extLst>
          </p:cNvPr>
          <p:cNvSpPr txBox="1">
            <a:spLocks/>
          </p:cNvSpPr>
          <p:nvPr/>
        </p:nvSpPr>
        <p:spPr bwMode="auto">
          <a:xfrm>
            <a:off x="2661545" y="3996422"/>
            <a:ext cx="21276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reprodukció</a:t>
            </a:r>
          </a:p>
        </p:txBody>
      </p:sp>
      <p:sp>
        <p:nvSpPr>
          <p:cNvPr id="27" name="Tartalom helye 2">
            <a:extLst>
              <a:ext uri="{FF2B5EF4-FFF2-40B4-BE49-F238E27FC236}">
                <a16:creationId xmlns:a16="http://schemas.microsoft.com/office/drawing/2014/main" id="{2C3CD64C-6B09-E3E7-A8F3-0CC52A2EB715}"/>
              </a:ext>
            </a:extLst>
          </p:cNvPr>
          <p:cNvSpPr txBox="1">
            <a:spLocks/>
          </p:cNvSpPr>
          <p:nvPr/>
        </p:nvSpPr>
        <p:spPr bwMode="auto">
          <a:xfrm>
            <a:off x="3494658" y="5445288"/>
            <a:ext cx="3206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problémamegoldás</a:t>
            </a:r>
          </a:p>
        </p:txBody>
      </p:sp>
      <p:sp>
        <p:nvSpPr>
          <p:cNvPr id="28" name="Tartalom helye 2">
            <a:extLst>
              <a:ext uri="{FF2B5EF4-FFF2-40B4-BE49-F238E27FC236}">
                <a16:creationId xmlns:a16="http://schemas.microsoft.com/office/drawing/2014/main" id="{A691C9E8-9B9D-0392-17C0-12FEEEA2DA5D}"/>
              </a:ext>
            </a:extLst>
          </p:cNvPr>
          <p:cNvSpPr txBox="1">
            <a:spLocks/>
          </p:cNvSpPr>
          <p:nvPr/>
        </p:nvSpPr>
        <p:spPr bwMode="auto">
          <a:xfrm>
            <a:off x="2681641" y="4526269"/>
            <a:ext cx="36703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alternatív</a:t>
            </a:r>
            <a:r>
              <a:rPr lang="hu-HU" dirty="0">
                <a:solidFill>
                  <a:schemeClr val="bg1"/>
                </a:solidFill>
              </a:rPr>
              <a:t>i</a:t>
            </a:r>
            <a:r>
              <a:rPr lang="hu-HU" dirty="0"/>
              <a:t>megoldások</a:t>
            </a:r>
          </a:p>
        </p:txBody>
      </p:sp>
      <p:sp>
        <p:nvSpPr>
          <p:cNvPr id="29" name="Tartalom helye 2">
            <a:extLst>
              <a:ext uri="{FF2B5EF4-FFF2-40B4-BE49-F238E27FC236}">
                <a16:creationId xmlns:a16="http://schemas.microsoft.com/office/drawing/2014/main" id="{F4EA61E6-989C-B91F-3663-D67E0258C962}"/>
              </a:ext>
            </a:extLst>
          </p:cNvPr>
          <p:cNvSpPr txBox="1">
            <a:spLocks/>
          </p:cNvSpPr>
          <p:nvPr/>
        </p:nvSpPr>
        <p:spPr bwMode="auto">
          <a:xfrm>
            <a:off x="8464462" y="4985780"/>
            <a:ext cx="17525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relevancia</a:t>
            </a:r>
          </a:p>
        </p:txBody>
      </p:sp>
      <p:sp>
        <p:nvSpPr>
          <p:cNvPr id="30" name="Tartalom helye 2">
            <a:extLst>
              <a:ext uri="{FF2B5EF4-FFF2-40B4-BE49-F238E27FC236}">
                <a16:creationId xmlns:a16="http://schemas.microsoft.com/office/drawing/2014/main" id="{41D76DAF-9325-E017-6B82-E055F2FF14C9}"/>
              </a:ext>
            </a:extLst>
          </p:cNvPr>
          <p:cNvSpPr txBox="1">
            <a:spLocks/>
          </p:cNvSpPr>
          <p:nvPr/>
        </p:nvSpPr>
        <p:spPr bwMode="auto">
          <a:xfrm>
            <a:off x="3198034" y="4975732"/>
            <a:ext cx="17940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pontosság</a:t>
            </a:r>
          </a:p>
        </p:txBody>
      </p:sp>
      <p:sp>
        <p:nvSpPr>
          <p:cNvPr id="31" name="Tartalom helye 2">
            <a:extLst>
              <a:ext uri="{FF2B5EF4-FFF2-40B4-BE49-F238E27FC236}">
                <a16:creationId xmlns:a16="http://schemas.microsoft.com/office/drawing/2014/main" id="{C77E670E-5C7B-819C-B9A8-5850DD1FD4D2}"/>
              </a:ext>
            </a:extLst>
          </p:cNvPr>
          <p:cNvSpPr txBox="1">
            <a:spLocks/>
          </p:cNvSpPr>
          <p:nvPr/>
        </p:nvSpPr>
        <p:spPr bwMode="auto">
          <a:xfrm>
            <a:off x="6801820" y="5445288"/>
            <a:ext cx="33377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produktumelőállítás</a:t>
            </a:r>
          </a:p>
        </p:txBody>
      </p:sp>
      <p:sp>
        <p:nvSpPr>
          <p:cNvPr id="32" name="Tartalom helye 2">
            <a:extLst>
              <a:ext uri="{FF2B5EF4-FFF2-40B4-BE49-F238E27FC236}">
                <a16:creationId xmlns:a16="http://schemas.microsoft.com/office/drawing/2014/main" id="{2A2F7BC6-B7BF-54B2-E687-84F667940D1E}"/>
              </a:ext>
            </a:extLst>
          </p:cNvPr>
          <p:cNvSpPr txBox="1">
            <a:spLocks/>
          </p:cNvSpPr>
          <p:nvPr/>
        </p:nvSpPr>
        <p:spPr bwMode="auto">
          <a:xfrm>
            <a:off x="3959672" y="2936728"/>
            <a:ext cx="42795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informatikai gondolkodás</a:t>
            </a:r>
          </a:p>
        </p:txBody>
      </p:sp>
    </p:spTree>
    <p:extLst>
      <p:ext uri="{BB962C8B-B14F-4D97-AF65-F5344CB8AC3E}">
        <p14:creationId xmlns:p14="http://schemas.microsoft.com/office/powerpoint/2010/main" val="2391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4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5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5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5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6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3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5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7" dur="indefinite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9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1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3" dur="indefinite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5" dur="indefinite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7" dur="indefinite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9" grpId="0" build="p"/>
      <p:bldP spid="10" grpId="0" build="p"/>
      <p:bldP spid="10" grpId="1" build="allAtOnce"/>
      <p:bldP spid="11" grpId="0" build="p"/>
      <p:bldP spid="12" grpId="0" build="p"/>
      <p:bldP spid="13" grpId="0" build="p"/>
      <p:bldP spid="14" grpId="0" build="p"/>
      <p:bldP spid="15" grpId="0" build="p"/>
      <p:bldP spid="16" grpId="0" build="p"/>
      <p:bldP spid="16" grpId="1" build="allAtOnce"/>
      <p:bldP spid="17" grpId="0" build="p"/>
      <p:bldP spid="18" grpId="0" build="p"/>
      <p:bldP spid="19" grpId="0" build="p"/>
      <p:bldP spid="20" grpId="0" build="p"/>
      <p:bldP spid="20" grpId="1" build="allAtOnce"/>
      <p:bldP spid="21" grpId="0" build="p"/>
      <p:bldP spid="22" grpId="0" build="p"/>
      <p:bldP spid="22" grpId="1" build="allAtOnce"/>
      <p:bldP spid="23" grpId="0" build="p"/>
      <p:bldP spid="23" grpId="1" build="allAtOnce"/>
      <p:bldP spid="24" grpId="0" build="p"/>
      <p:bldP spid="24" grpId="1" build="allAtOnce"/>
      <p:bldP spid="25" grpId="0" build="p"/>
      <p:bldP spid="26" grpId="0" build="p"/>
      <p:bldP spid="27" grpId="0" build="p"/>
      <p:bldP spid="28" grpId="0" build="p"/>
      <p:bldP spid="29" grpId="0" build="p"/>
      <p:bldP spid="30" grpId="0" build="p"/>
      <p:bldP spid="31" grpId="0" build="p"/>
      <p:bldP spid="32" grpId="0" build="p"/>
      <p:bldP spid="32" grpId="1" build="allAtOnce"/>
    </p:bldLst>
  </p:timing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3187</TotalTime>
  <Words>93</Words>
  <Application>Microsoft Office PowerPoint</Application>
  <PresentationFormat>Szélesvásznú</PresentationFormat>
  <Paragraphs>59</Paragraphs>
  <Slides>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2013 – 2022 téma</vt:lpstr>
      <vt:lpstr>Informatikatanárok Országos Oktatásmódszertani Konferenciája</vt:lpstr>
      <vt:lpstr>PowerPoint-bemutató</vt:lpstr>
      <vt:lpstr>Informatika</vt:lpstr>
      <vt:lpstr>Informatika</vt:lpstr>
      <vt:lpstr>Az informatika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Abonyi-Tóth Andor</dc:creator>
  <cp:lastModifiedBy>Zsuzsa Szalayné Tahy</cp:lastModifiedBy>
  <cp:revision>340</cp:revision>
  <dcterms:created xsi:type="dcterms:W3CDTF">2014-10-08T05:41:27Z</dcterms:created>
  <dcterms:modified xsi:type="dcterms:W3CDTF">2026-06-30T21:46:27Z</dcterms:modified>
</cp:coreProperties>
</file>