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4" r:id="rId1"/>
  </p:sldMasterIdLst>
  <p:notesMasterIdLst>
    <p:notesMasterId r:id="rId8"/>
  </p:notesMasterIdLst>
  <p:sldIdLst>
    <p:sldId id="330" r:id="rId2"/>
    <p:sldId id="337" r:id="rId3"/>
    <p:sldId id="331" r:id="rId4"/>
    <p:sldId id="335" r:id="rId5"/>
    <p:sldId id="332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851"/>
    <a:srgbClr val="012950"/>
    <a:srgbClr val="97293F"/>
    <a:srgbClr val="FB5F35"/>
    <a:srgbClr val="0066FF"/>
    <a:srgbClr val="F5EE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255FF0-9617-40EC-8C65-E5F8F73FBF85}" v="33" dt="2026-07-12T18:42:24.8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7" autoAdjust="0"/>
    <p:restoredTop sz="89422" autoAdjust="0"/>
  </p:normalViewPr>
  <p:slideViewPr>
    <p:cSldViewPr snapToGrid="0">
      <p:cViewPr varScale="1">
        <p:scale>
          <a:sx n="107" d="100"/>
          <a:sy n="107" d="100"/>
        </p:scale>
        <p:origin x="63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289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alayné Tahy Zsuzsanna" userId="3510526c-43f7-4745-af64-57554b03eb46" providerId="ADAL" clId="{FF72CB46-CF08-4533-9A9D-755C1F2BAFA0}"/>
    <pc:docChg chg="undo custSel addSld delSld modSld sldOrd">
      <pc:chgData name="Szalayné Tahy Zsuzsanna" userId="3510526c-43f7-4745-af64-57554b03eb46" providerId="ADAL" clId="{FF72CB46-CF08-4533-9A9D-755C1F2BAFA0}" dt="2026-07-12T18:50:41.871" v="2752" actId="1036"/>
      <pc:docMkLst>
        <pc:docMk/>
      </pc:docMkLst>
      <pc:sldChg chg="addSp delSp modSp mod">
        <pc:chgData name="Szalayné Tahy Zsuzsanna" userId="3510526c-43f7-4745-af64-57554b03eb46" providerId="ADAL" clId="{FF72CB46-CF08-4533-9A9D-755C1F2BAFA0}" dt="2026-06-30T21:56:41.556" v="93" actId="1036"/>
        <pc:sldMkLst>
          <pc:docMk/>
          <pc:sldMk cId="453192591" sldId="330"/>
        </pc:sldMkLst>
        <pc:spChg chg="mod">
          <ac:chgData name="Szalayné Tahy Zsuzsanna" userId="3510526c-43f7-4745-af64-57554b03eb46" providerId="ADAL" clId="{FF72CB46-CF08-4533-9A9D-755C1F2BAFA0}" dt="2026-06-30T21:56:41.556" v="93" actId="1036"/>
          <ac:spMkLst>
            <pc:docMk/>
            <pc:sldMk cId="453192591" sldId="330"/>
            <ac:spMk id="2" creationId="{08A81544-20BC-A25D-F212-ADC9710D0289}"/>
          </ac:spMkLst>
        </pc:spChg>
      </pc:sldChg>
      <pc:sldChg chg="addSp delSp modSp new mod ord modClrScheme chgLayout">
        <pc:chgData name="Szalayné Tahy Zsuzsanna" userId="3510526c-43f7-4745-af64-57554b03eb46" providerId="ADAL" clId="{FF72CB46-CF08-4533-9A9D-755C1F2BAFA0}" dt="2026-07-12T18:25:01.469" v="1804" actId="20577"/>
        <pc:sldMkLst>
          <pc:docMk/>
          <pc:sldMk cId="4195171762" sldId="331"/>
        </pc:sldMkLst>
        <pc:spChg chg="mod ord">
          <ac:chgData name="Szalayné Tahy Zsuzsanna" userId="3510526c-43f7-4745-af64-57554b03eb46" providerId="ADAL" clId="{FF72CB46-CF08-4533-9A9D-755C1F2BAFA0}" dt="2026-07-12T18:21:29.319" v="1455" actId="700"/>
          <ac:spMkLst>
            <pc:docMk/>
            <pc:sldMk cId="4195171762" sldId="331"/>
            <ac:spMk id="2" creationId="{D080AA43-79CC-80EC-6FE8-8E0DA5112B8B}"/>
          </ac:spMkLst>
        </pc:spChg>
        <pc:spChg chg="mod ord">
          <ac:chgData name="Szalayné Tahy Zsuzsanna" userId="3510526c-43f7-4745-af64-57554b03eb46" providerId="ADAL" clId="{FF72CB46-CF08-4533-9A9D-755C1F2BAFA0}" dt="2026-07-12T18:21:29.319" v="1455" actId="700"/>
          <ac:spMkLst>
            <pc:docMk/>
            <pc:sldMk cId="4195171762" sldId="331"/>
            <ac:spMk id="3" creationId="{E5C3382D-FBC8-D9D0-6825-2E9FB9F73548}"/>
          </ac:spMkLst>
        </pc:spChg>
        <pc:spChg chg="mod ord">
          <ac:chgData name="Szalayné Tahy Zsuzsanna" userId="3510526c-43f7-4745-af64-57554b03eb46" providerId="ADAL" clId="{FF72CB46-CF08-4533-9A9D-755C1F2BAFA0}" dt="2026-07-12T18:21:29.319" v="1455" actId="700"/>
          <ac:spMkLst>
            <pc:docMk/>
            <pc:sldMk cId="4195171762" sldId="331"/>
            <ac:spMk id="4" creationId="{C406BE5B-A6B8-6639-3D1B-F58941455CE0}"/>
          </ac:spMkLst>
        </pc:spChg>
        <pc:spChg chg="add mod ord">
          <ac:chgData name="Szalayné Tahy Zsuzsanna" userId="3510526c-43f7-4745-af64-57554b03eb46" providerId="ADAL" clId="{FF72CB46-CF08-4533-9A9D-755C1F2BAFA0}" dt="2026-07-12T18:24:28.022" v="1747" actId="14100"/>
          <ac:spMkLst>
            <pc:docMk/>
            <pc:sldMk cId="4195171762" sldId="331"/>
            <ac:spMk id="5" creationId="{C5D51B14-7500-D50F-44F3-308379A7C110}"/>
          </ac:spMkLst>
        </pc:spChg>
        <pc:spChg chg="add del mod ord">
          <ac:chgData name="Szalayné Tahy Zsuzsanna" userId="3510526c-43f7-4745-af64-57554b03eb46" providerId="ADAL" clId="{FF72CB46-CF08-4533-9A9D-755C1F2BAFA0}" dt="2026-07-12T18:21:36.117" v="1456" actId="478"/>
          <ac:spMkLst>
            <pc:docMk/>
            <pc:sldMk cId="4195171762" sldId="331"/>
            <ac:spMk id="6" creationId="{9DB3D735-2FBC-3617-15F3-F690F782C499}"/>
          </ac:spMkLst>
        </pc:spChg>
        <pc:spChg chg="add mod">
          <ac:chgData name="Szalayné Tahy Zsuzsanna" userId="3510526c-43f7-4745-af64-57554b03eb46" providerId="ADAL" clId="{FF72CB46-CF08-4533-9A9D-755C1F2BAFA0}" dt="2026-07-12T18:25:01.469" v="1804" actId="20577"/>
          <ac:spMkLst>
            <pc:docMk/>
            <pc:sldMk cId="4195171762" sldId="331"/>
            <ac:spMk id="8" creationId="{C410DED7-833E-274F-6199-186E95143C56}"/>
          </ac:spMkLst>
        </pc:spChg>
        <pc:graphicFrameChg chg="add mod">
          <ac:chgData name="Szalayné Tahy Zsuzsanna" userId="3510526c-43f7-4745-af64-57554b03eb46" providerId="ADAL" clId="{FF72CB46-CF08-4533-9A9D-755C1F2BAFA0}" dt="2026-07-12T18:21:41.269" v="1457" actId="1076"/>
          <ac:graphicFrameMkLst>
            <pc:docMk/>
            <pc:sldMk cId="4195171762" sldId="331"/>
            <ac:graphicFrameMk id="7" creationId="{FF4332B7-F674-39E5-15D9-2A19785FAAD6}"/>
          </ac:graphicFrameMkLst>
        </pc:graphicFrameChg>
      </pc:sldChg>
      <pc:sldChg chg="addSp delSp modSp new mod">
        <pc:chgData name="Szalayné Tahy Zsuzsanna" userId="3510526c-43f7-4745-af64-57554b03eb46" providerId="ADAL" clId="{FF72CB46-CF08-4533-9A9D-755C1F2BAFA0}" dt="2026-07-12T18:50:41.871" v="2752" actId="1036"/>
        <pc:sldMkLst>
          <pc:docMk/>
          <pc:sldMk cId="3158055669" sldId="332"/>
        </pc:sldMkLst>
        <pc:spChg chg="mod">
          <ac:chgData name="Szalayné Tahy Zsuzsanna" userId="3510526c-43f7-4745-af64-57554b03eb46" providerId="ADAL" clId="{FF72CB46-CF08-4533-9A9D-755C1F2BAFA0}" dt="2026-07-12T18:36:06.587" v="2150" actId="20577"/>
          <ac:spMkLst>
            <pc:docMk/>
            <pc:sldMk cId="3158055669" sldId="332"/>
            <ac:spMk id="2" creationId="{0D0D979D-A57A-4AD1-A22A-5ADF67DDBB18}"/>
          </ac:spMkLst>
        </pc:spChg>
        <pc:spChg chg="add mod">
          <ac:chgData name="Szalayné Tahy Zsuzsanna" userId="3510526c-43f7-4745-af64-57554b03eb46" providerId="ADAL" clId="{FF72CB46-CF08-4533-9A9D-755C1F2BAFA0}" dt="2026-07-12T18:48:30.803" v="2711" actId="1036"/>
          <ac:spMkLst>
            <pc:docMk/>
            <pc:sldMk cId="3158055669" sldId="332"/>
            <ac:spMk id="8" creationId="{806A3798-62F4-0E9B-66B1-FF11C443659C}"/>
          </ac:spMkLst>
        </pc:spChg>
        <pc:spChg chg="add mod">
          <ac:chgData name="Szalayné Tahy Zsuzsanna" userId="3510526c-43f7-4745-af64-57554b03eb46" providerId="ADAL" clId="{FF72CB46-CF08-4533-9A9D-755C1F2BAFA0}" dt="2026-07-12T18:48:03.751" v="2693" actId="1037"/>
          <ac:spMkLst>
            <pc:docMk/>
            <pc:sldMk cId="3158055669" sldId="332"/>
            <ac:spMk id="10" creationId="{62D92F6C-D58D-32A7-C417-D7EAD6237413}"/>
          </ac:spMkLst>
        </pc:spChg>
        <pc:spChg chg="add mod">
          <ac:chgData name="Szalayné Tahy Zsuzsanna" userId="3510526c-43f7-4745-af64-57554b03eb46" providerId="ADAL" clId="{FF72CB46-CF08-4533-9A9D-755C1F2BAFA0}" dt="2026-07-12T18:50:41.871" v="2752" actId="1036"/>
          <ac:spMkLst>
            <pc:docMk/>
            <pc:sldMk cId="3158055669" sldId="332"/>
            <ac:spMk id="13" creationId="{A90AFD68-E164-0377-C4DF-8567C7D8B978}"/>
          </ac:spMkLst>
        </pc:spChg>
        <pc:graphicFrameChg chg="add mod">
          <ac:chgData name="Szalayné Tahy Zsuzsanna" userId="3510526c-43f7-4745-af64-57554b03eb46" providerId="ADAL" clId="{FF72CB46-CF08-4533-9A9D-755C1F2BAFA0}" dt="2026-07-12T17:15:21.589" v="530"/>
          <ac:graphicFrameMkLst>
            <pc:docMk/>
            <pc:sldMk cId="3158055669" sldId="332"/>
            <ac:graphicFrameMk id="5" creationId="{F3ECBF87-E953-C4AB-0B03-8CE7DF365284}"/>
          </ac:graphicFrameMkLst>
        </pc:graphicFrameChg>
        <pc:picChg chg="add mod">
          <ac:chgData name="Szalayné Tahy Zsuzsanna" userId="3510526c-43f7-4745-af64-57554b03eb46" providerId="ADAL" clId="{FF72CB46-CF08-4533-9A9D-755C1F2BAFA0}" dt="2026-06-30T22:31:18.999" v="196" actId="1076"/>
          <ac:picMkLst>
            <pc:docMk/>
            <pc:sldMk cId="3158055669" sldId="332"/>
            <ac:picMk id="7" creationId="{D1990630-D486-86ED-ECC6-8B0DEEE20A35}"/>
          </ac:picMkLst>
        </pc:picChg>
        <pc:picChg chg="add mod">
          <ac:chgData name="Szalayné Tahy Zsuzsanna" userId="3510526c-43f7-4745-af64-57554b03eb46" providerId="ADAL" clId="{FF72CB46-CF08-4533-9A9D-755C1F2BAFA0}" dt="2026-06-30T22:31:16.734" v="195" actId="1076"/>
          <ac:picMkLst>
            <pc:docMk/>
            <pc:sldMk cId="3158055669" sldId="332"/>
            <ac:picMk id="11" creationId="{369EF5C7-9EDB-9911-FB0F-7A9949D6910F}"/>
          </ac:picMkLst>
        </pc:picChg>
      </pc:sldChg>
      <pc:sldChg chg="modSp add del mod">
        <pc:chgData name="Szalayné Tahy Zsuzsanna" userId="3510526c-43f7-4745-af64-57554b03eb46" providerId="ADAL" clId="{FF72CB46-CF08-4533-9A9D-755C1F2BAFA0}" dt="2026-07-12T18:00:03.224" v="532" actId="47"/>
        <pc:sldMkLst>
          <pc:docMk/>
          <pc:sldMk cId="3999407129" sldId="333"/>
        </pc:sldMkLst>
      </pc:sldChg>
      <pc:sldChg chg="addSp modSp new del mod">
        <pc:chgData name="Szalayné Tahy Zsuzsanna" userId="3510526c-43f7-4745-af64-57554b03eb46" providerId="ADAL" clId="{FF72CB46-CF08-4533-9A9D-755C1F2BAFA0}" dt="2026-07-12T18:00:05.536" v="533" actId="47"/>
        <pc:sldMkLst>
          <pc:docMk/>
          <pc:sldMk cId="1450784979" sldId="334"/>
        </pc:sldMkLst>
        <pc:graphicFrameChg chg="add mod">
          <ac:chgData name="Szalayné Tahy Zsuzsanna" userId="3510526c-43f7-4745-af64-57554b03eb46" providerId="ADAL" clId="{FF72CB46-CF08-4533-9A9D-755C1F2BAFA0}" dt="2026-07-12T17:15:21.589" v="530"/>
          <ac:graphicFrameMkLst>
            <pc:docMk/>
            <pc:sldMk cId="1450784979" sldId="334"/>
            <ac:graphicFrameMk id="5" creationId="{1285E8F8-8890-3B63-9003-30F3D0EFECCE}"/>
          </ac:graphicFrameMkLst>
        </pc:graphicFrameChg>
      </pc:sldChg>
      <pc:sldChg chg="addSp delSp modSp add mod">
        <pc:chgData name="Szalayné Tahy Zsuzsanna" userId="3510526c-43f7-4745-af64-57554b03eb46" providerId="ADAL" clId="{FF72CB46-CF08-4533-9A9D-755C1F2BAFA0}" dt="2026-07-12T18:35:45.508" v="2143" actId="1076"/>
        <pc:sldMkLst>
          <pc:docMk/>
          <pc:sldMk cId="1029147395" sldId="335"/>
        </pc:sldMkLst>
        <pc:spChg chg="mod">
          <ac:chgData name="Szalayné Tahy Zsuzsanna" userId="3510526c-43f7-4745-af64-57554b03eb46" providerId="ADAL" clId="{FF72CB46-CF08-4533-9A9D-755C1F2BAFA0}" dt="2026-07-12T18:26:26.677" v="1854" actId="20577"/>
          <ac:spMkLst>
            <pc:docMk/>
            <pc:sldMk cId="1029147395" sldId="335"/>
            <ac:spMk id="2" creationId="{D080AA43-79CC-80EC-6FE8-8E0DA5112B8B}"/>
          </ac:spMkLst>
        </pc:spChg>
        <pc:spChg chg="add mod">
          <ac:chgData name="Szalayné Tahy Zsuzsanna" userId="3510526c-43f7-4745-af64-57554b03eb46" providerId="ADAL" clId="{FF72CB46-CF08-4533-9A9D-755C1F2BAFA0}" dt="2026-07-12T18:25:27.486" v="1806" actId="1076"/>
          <ac:spMkLst>
            <pc:docMk/>
            <pc:sldMk cId="1029147395" sldId="335"/>
            <ac:spMk id="9" creationId="{5358680C-378D-871D-78AD-DC8BCB897889}"/>
          </ac:spMkLst>
        </pc:spChg>
        <pc:spChg chg="add mod">
          <ac:chgData name="Szalayné Tahy Zsuzsanna" userId="3510526c-43f7-4745-af64-57554b03eb46" providerId="ADAL" clId="{FF72CB46-CF08-4533-9A9D-755C1F2BAFA0}" dt="2026-07-12T18:35:15.362" v="2127" actId="6549"/>
          <ac:spMkLst>
            <pc:docMk/>
            <pc:sldMk cId="1029147395" sldId="335"/>
            <ac:spMk id="15" creationId="{56B02B3D-D3ED-821C-CA62-DB2111477394}"/>
          </ac:spMkLst>
        </pc:spChg>
        <pc:spChg chg="add mod">
          <ac:chgData name="Szalayné Tahy Zsuzsanna" userId="3510526c-43f7-4745-af64-57554b03eb46" providerId="ADAL" clId="{FF72CB46-CF08-4533-9A9D-755C1F2BAFA0}" dt="2026-07-12T18:31:05.642" v="2004" actId="1035"/>
          <ac:spMkLst>
            <pc:docMk/>
            <pc:sldMk cId="1029147395" sldId="335"/>
            <ac:spMk id="19" creationId="{8402B328-3A18-3EDD-4CFC-B91084D16AC1}"/>
          </ac:spMkLst>
        </pc:spChg>
        <pc:spChg chg="add mod">
          <ac:chgData name="Szalayné Tahy Zsuzsanna" userId="3510526c-43f7-4745-af64-57554b03eb46" providerId="ADAL" clId="{FF72CB46-CF08-4533-9A9D-755C1F2BAFA0}" dt="2026-07-12T18:35:45.508" v="2143" actId="1076"/>
          <ac:spMkLst>
            <pc:docMk/>
            <pc:sldMk cId="1029147395" sldId="335"/>
            <ac:spMk id="25" creationId="{EB3E8C76-832E-01F2-039C-E8C548810D7F}"/>
          </ac:spMkLst>
        </pc:spChg>
        <pc:graphicFrameChg chg="add mod">
          <ac:chgData name="Szalayné Tahy Zsuzsanna" userId="3510526c-43f7-4745-af64-57554b03eb46" providerId="ADAL" clId="{FF72CB46-CF08-4533-9A9D-755C1F2BAFA0}" dt="2026-07-12T17:15:21.589" v="530"/>
          <ac:graphicFrameMkLst>
            <pc:docMk/>
            <pc:sldMk cId="1029147395" sldId="335"/>
            <ac:graphicFrameMk id="5" creationId="{D38614C2-CDF1-CF3C-0951-A95A7CF3F587}"/>
          </ac:graphicFrameMkLst>
        </pc:graphicFrameChg>
        <pc:picChg chg="add mod">
          <ac:chgData name="Szalayné Tahy Zsuzsanna" userId="3510526c-43f7-4745-af64-57554b03eb46" providerId="ADAL" clId="{FF72CB46-CF08-4533-9A9D-755C1F2BAFA0}" dt="2026-06-30T22:49:08.934" v="365" actId="554"/>
          <ac:picMkLst>
            <pc:docMk/>
            <pc:sldMk cId="1029147395" sldId="335"/>
            <ac:picMk id="6" creationId="{F5A4EA10-3CEB-4CBD-4E49-FB30F61B3CE2}"/>
          </ac:picMkLst>
        </pc:picChg>
        <pc:picChg chg="add mod">
          <ac:chgData name="Szalayné Tahy Zsuzsanna" userId="3510526c-43f7-4745-af64-57554b03eb46" providerId="ADAL" clId="{FF72CB46-CF08-4533-9A9D-755C1F2BAFA0}" dt="2026-06-30T22:49:16.617" v="366" actId="554"/>
          <ac:picMkLst>
            <pc:docMk/>
            <pc:sldMk cId="1029147395" sldId="335"/>
            <ac:picMk id="8" creationId="{BBE86E87-5329-1DD5-142C-BD598C82E2CD}"/>
          </ac:picMkLst>
        </pc:picChg>
        <pc:picChg chg="add mod">
          <ac:chgData name="Szalayné Tahy Zsuzsanna" userId="3510526c-43f7-4745-af64-57554b03eb46" providerId="ADAL" clId="{FF72CB46-CF08-4533-9A9D-755C1F2BAFA0}" dt="2026-06-30T22:49:08.934" v="365" actId="554"/>
          <ac:picMkLst>
            <pc:docMk/>
            <pc:sldMk cId="1029147395" sldId="335"/>
            <ac:picMk id="10" creationId="{1491EF31-0A37-7D4E-93B4-044F52C0EBCE}"/>
          </ac:picMkLst>
        </pc:picChg>
        <pc:picChg chg="add mod">
          <ac:chgData name="Szalayné Tahy Zsuzsanna" userId="3510526c-43f7-4745-af64-57554b03eb46" providerId="ADAL" clId="{FF72CB46-CF08-4533-9A9D-755C1F2BAFA0}" dt="2026-06-30T22:49:16.617" v="366" actId="554"/>
          <ac:picMkLst>
            <pc:docMk/>
            <pc:sldMk cId="1029147395" sldId="335"/>
            <ac:picMk id="11" creationId="{877EFC3A-FE70-2B74-EEA4-5F5C059AED23}"/>
          </ac:picMkLst>
        </pc:picChg>
        <pc:picChg chg="add mod">
          <ac:chgData name="Szalayné Tahy Zsuzsanna" userId="3510526c-43f7-4745-af64-57554b03eb46" providerId="ADAL" clId="{FF72CB46-CF08-4533-9A9D-755C1F2BAFA0}" dt="2026-06-30T22:49:08.934" v="365" actId="554"/>
          <ac:picMkLst>
            <pc:docMk/>
            <pc:sldMk cId="1029147395" sldId="335"/>
            <ac:picMk id="12" creationId="{A3E7D5DB-DFDD-8A1C-AF59-B92AB7E289E4}"/>
          </ac:picMkLst>
        </pc:picChg>
        <pc:picChg chg="add mod">
          <ac:chgData name="Szalayné Tahy Zsuzsanna" userId="3510526c-43f7-4745-af64-57554b03eb46" providerId="ADAL" clId="{FF72CB46-CF08-4533-9A9D-755C1F2BAFA0}" dt="2026-06-30T22:49:16.617" v="366" actId="554"/>
          <ac:picMkLst>
            <pc:docMk/>
            <pc:sldMk cId="1029147395" sldId="335"/>
            <ac:picMk id="13" creationId="{9DA8C01A-8C13-3EA9-4219-FE4ABBA0E37E}"/>
          </ac:picMkLst>
        </pc:picChg>
        <pc:picChg chg="add del mod">
          <ac:chgData name="Szalayné Tahy Zsuzsanna" userId="3510526c-43f7-4745-af64-57554b03eb46" providerId="ADAL" clId="{FF72CB46-CF08-4533-9A9D-755C1F2BAFA0}" dt="2026-07-12T18:29:20.399" v="1942" actId="21"/>
          <ac:picMkLst>
            <pc:docMk/>
            <pc:sldMk cId="1029147395" sldId="335"/>
            <ac:picMk id="17" creationId="{D990FBBC-7373-CFD9-ED01-C7FAA747609B}"/>
          </ac:picMkLst>
        </pc:picChg>
        <pc:picChg chg="add del">
          <ac:chgData name="Szalayné Tahy Zsuzsanna" userId="3510526c-43f7-4745-af64-57554b03eb46" providerId="ADAL" clId="{FF72CB46-CF08-4533-9A9D-755C1F2BAFA0}" dt="2026-07-12T18:29:47.988" v="1945" actId="22"/>
          <ac:picMkLst>
            <pc:docMk/>
            <pc:sldMk cId="1029147395" sldId="335"/>
            <ac:picMk id="21" creationId="{52AEEB99-57CC-12CC-3F24-B95E1B8A5675}"/>
          </ac:picMkLst>
        </pc:picChg>
        <pc:picChg chg="add mod">
          <ac:chgData name="Szalayné Tahy Zsuzsanna" userId="3510526c-43f7-4745-af64-57554b03eb46" providerId="ADAL" clId="{FF72CB46-CF08-4533-9A9D-755C1F2BAFA0}" dt="2026-07-12T18:31:05.642" v="2004" actId="1035"/>
          <ac:picMkLst>
            <pc:docMk/>
            <pc:sldMk cId="1029147395" sldId="335"/>
            <ac:picMk id="23" creationId="{E21F676B-D975-4011-3799-307BB629EA2B}"/>
          </ac:picMkLst>
        </pc:picChg>
      </pc:sldChg>
      <pc:sldChg chg="addSp delSp modSp add del mod">
        <pc:chgData name="Szalayné Tahy Zsuzsanna" userId="3510526c-43f7-4745-af64-57554b03eb46" providerId="ADAL" clId="{FF72CB46-CF08-4533-9A9D-755C1F2BAFA0}" dt="2026-07-12T18:00:07.216" v="534" actId="47"/>
        <pc:sldMkLst>
          <pc:docMk/>
          <pc:sldMk cId="4057680857" sldId="336"/>
        </pc:sldMkLst>
      </pc:sldChg>
      <pc:sldChg chg="addSp delSp modSp new mod modClrScheme chgLayout">
        <pc:chgData name="Szalayné Tahy Zsuzsanna" userId="3510526c-43f7-4745-af64-57554b03eb46" providerId="ADAL" clId="{FF72CB46-CF08-4533-9A9D-755C1F2BAFA0}" dt="2026-07-12T18:20:48.709" v="1447" actId="20577"/>
        <pc:sldMkLst>
          <pc:docMk/>
          <pc:sldMk cId="2355311108" sldId="337"/>
        </pc:sldMkLst>
        <pc:spChg chg="mod ord">
          <ac:chgData name="Szalayné Tahy Zsuzsanna" userId="3510526c-43f7-4745-af64-57554b03eb46" providerId="ADAL" clId="{FF72CB46-CF08-4533-9A9D-755C1F2BAFA0}" dt="2026-07-12T18:17:06.364" v="1298" actId="20577"/>
          <ac:spMkLst>
            <pc:docMk/>
            <pc:sldMk cId="2355311108" sldId="337"/>
            <ac:spMk id="2" creationId="{BE0D21D2-D75D-935C-6EFA-0319FE046636}"/>
          </ac:spMkLst>
        </pc:spChg>
        <pc:spChg chg="del mod ord">
          <ac:chgData name="Szalayné Tahy Zsuzsanna" userId="3510526c-43f7-4745-af64-57554b03eb46" providerId="ADAL" clId="{FF72CB46-CF08-4533-9A9D-755C1F2BAFA0}" dt="2026-07-12T18:01:05.832" v="547" actId="700"/>
          <ac:spMkLst>
            <pc:docMk/>
            <pc:sldMk cId="2355311108" sldId="337"/>
            <ac:spMk id="3" creationId="{FA82FA25-CDFB-1C37-41FC-98D387955994}"/>
          </ac:spMkLst>
        </pc:spChg>
        <pc:spChg chg="mod ord">
          <ac:chgData name="Szalayné Tahy Zsuzsanna" userId="3510526c-43f7-4745-af64-57554b03eb46" providerId="ADAL" clId="{FF72CB46-CF08-4533-9A9D-755C1F2BAFA0}" dt="2026-07-12T18:01:05.832" v="547" actId="700"/>
          <ac:spMkLst>
            <pc:docMk/>
            <pc:sldMk cId="2355311108" sldId="337"/>
            <ac:spMk id="4" creationId="{FDB10AA1-6CBF-8E06-A753-A1F77D0995DA}"/>
          </ac:spMkLst>
        </pc:spChg>
        <pc:spChg chg="mod ord">
          <ac:chgData name="Szalayné Tahy Zsuzsanna" userId="3510526c-43f7-4745-af64-57554b03eb46" providerId="ADAL" clId="{FF72CB46-CF08-4533-9A9D-755C1F2BAFA0}" dt="2026-07-12T18:01:05.832" v="547" actId="700"/>
          <ac:spMkLst>
            <pc:docMk/>
            <pc:sldMk cId="2355311108" sldId="337"/>
            <ac:spMk id="5" creationId="{B55F3492-97C0-1B02-21A9-DF19D802C1B6}"/>
          </ac:spMkLst>
        </pc:spChg>
        <pc:spChg chg="add mod ord">
          <ac:chgData name="Szalayné Tahy Zsuzsanna" userId="3510526c-43f7-4745-af64-57554b03eb46" providerId="ADAL" clId="{FF72CB46-CF08-4533-9A9D-755C1F2BAFA0}" dt="2026-07-12T18:20:09.696" v="1405" actId="14100"/>
          <ac:spMkLst>
            <pc:docMk/>
            <pc:sldMk cId="2355311108" sldId="337"/>
            <ac:spMk id="6" creationId="{D8139C3B-A0D0-D889-3127-2BF15DE8C4BE}"/>
          </ac:spMkLst>
        </pc:spChg>
        <pc:spChg chg="add mod ord">
          <ac:chgData name="Szalayné Tahy Zsuzsanna" userId="3510526c-43f7-4745-af64-57554b03eb46" providerId="ADAL" clId="{FF72CB46-CF08-4533-9A9D-755C1F2BAFA0}" dt="2026-07-12T18:20:48.709" v="1447" actId="20577"/>
          <ac:spMkLst>
            <pc:docMk/>
            <pc:sldMk cId="2355311108" sldId="337"/>
            <ac:spMk id="7" creationId="{A22D759D-3077-1D8B-E216-5195031040A7}"/>
          </ac:spMkLst>
        </pc:spChg>
        <pc:spChg chg="add mod ord">
          <ac:chgData name="Szalayné Tahy Zsuzsanna" userId="3510526c-43f7-4745-af64-57554b03eb46" providerId="ADAL" clId="{FF72CB46-CF08-4533-9A9D-755C1F2BAFA0}" dt="2026-07-12T18:20:09.696" v="1405" actId="14100"/>
          <ac:spMkLst>
            <pc:docMk/>
            <pc:sldMk cId="2355311108" sldId="337"/>
            <ac:spMk id="8" creationId="{8EDFD0AC-C4FC-3376-5F5C-7DDB3EC39353}"/>
          </ac:spMkLst>
        </pc:spChg>
        <pc:spChg chg="add mod ord">
          <ac:chgData name="Szalayné Tahy Zsuzsanna" userId="3510526c-43f7-4745-af64-57554b03eb46" providerId="ADAL" clId="{FF72CB46-CF08-4533-9A9D-755C1F2BAFA0}" dt="2026-07-12T18:20:17.527" v="1406" actId="14100"/>
          <ac:spMkLst>
            <pc:docMk/>
            <pc:sldMk cId="2355311108" sldId="337"/>
            <ac:spMk id="9" creationId="{A637698E-DE4F-11C6-EEAF-6BBAFCCB7D4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>
            <a:extLst>
              <a:ext uri="{FF2B5EF4-FFF2-40B4-BE49-F238E27FC236}">
                <a16:creationId xmlns:a16="http://schemas.microsoft.com/office/drawing/2014/main" id="{05C78690-49F6-605A-AF90-65E6FFD39A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03C1EC88-35DF-999B-2D19-E8CD4FD1D0F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C743033-DB08-4A59-AD4A-CC6E248C517A}" type="datetimeFigureOut">
              <a:rPr lang="hu-HU"/>
              <a:pPr>
                <a:defRPr/>
              </a:pPr>
              <a:t>2026. 07. 12.</a:t>
            </a:fld>
            <a:endParaRPr lang="hu-HU"/>
          </a:p>
        </p:txBody>
      </p:sp>
      <p:sp>
        <p:nvSpPr>
          <p:cNvPr id="4" name="Diakép helye 3">
            <a:extLst>
              <a:ext uri="{FF2B5EF4-FFF2-40B4-BE49-F238E27FC236}">
                <a16:creationId xmlns:a16="http://schemas.microsoft.com/office/drawing/2014/main" id="{4F71ADCC-14E8-FFF2-8943-C2CFEC8806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/>
          </a:p>
        </p:txBody>
      </p:sp>
      <p:sp>
        <p:nvSpPr>
          <p:cNvPr id="5" name="Jegyzetek helye 4">
            <a:extLst>
              <a:ext uri="{FF2B5EF4-FFF2-40B4-BE49-F238E27FC236}">
                <a16:creationId xmlns:a16="http://schemas.microsoft.com/office/drawing/2014/main" id="{7F0EAC03-8DBC-3321-B974-46CDF482EA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noProof="0"/>
              <a:t>Mintaszöveg szerkesztése</a:t>
            </a:r>
          </a:p>
          <a:p>
            <a:pPr lvl="1"/>
            <a:r>
              <a:rPr lang="hu-HU" noProof="0"/>
              <a:t>Második szint</a:t>
            </a:r>
          </a:p>
          <a:p>
            <a:pPr lvl="2"/>
            <a:r>
              <a:rPr lang="hu-HU" noProof="0"/>
              <a:t>Harmadik szint</a:t>
            </a:r>
          </a:p>
          <a:p>
            <a:pPr lvl="3"/>
            <a:r>
              <a:rPr lang="hu-HU" noProof="0"/>
              <a:t>Negyedik szint</a:t>
            </a:r>
          </a:p>
          <a:p>
            <a:pPr lvl="4"/>
            <a:r>
              <a:rPr lang="hu-HU" noProof="0"/>
              <a:t>Ötödik szint</a:t>
            </a:r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7AB7ADB3-062B-B682-1624-64B533F8B22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30AE7085-05B4-263A-3781-C2AFC578E1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AFC84D-1165-4F59-8987-F4EED471AD9B}" type="slidenum">
              <a:rPr lang="hu-HU" altLang="hu-HU"/>
              <a:pPr>
                <a:defRPr/>
              </a:pPr>
              <a:t>‹#›</a:t>
            </a:fld>
            <a:endParaRPr lang="hu-HU" alt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AFC84D-1165-4F59-8987-F4EED471AD9B}" type="slidenum">
              <a:rPr lang="hu-HU" altLang="hu-HU" smtClean="0"/>
              <a:pPr>
                <a:defRPr/>
              </a:pPr>
              <a:t>1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489948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Köszönöm a figyelmet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AFC84D-1165-4F59-8987-F4EED471AD9B}" type="slidenum">
              <a:rPr lang="hu-HU" altLang="hu-HU" smtClean="0"/>
              <a:pPr>
                <a:defRPr/>
              </a:pPr>
              <a:t>6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41524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ím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9999" y="2066676"/>
            <a:ext cx="7976325" cy="1535362"/>
          </a:xfrm>
        </p:spPr>
        <p:txBody>
          <a:bodyPr vert="horz" lIns="91440" tIns="45720" rIns="91440" bIns="45720" rtlCol="0" anchor="b" anchorCtr="0">
            <a:normAutofit fontScale="90000"/>
          </a:bodyPr>
          <a:lstStyle>
            <a:lvl1pPr>
              <a:defRPr lang="en-US" sz="6000" spc="300" dirty="0">
                <a:solidFill>
                  <a:schemeClr val="bg1"/>
                </a:solidFill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99" y="3602038"/>
            <a:ext cx="7976325" cy="1089529"/>
          </a:xfrm>
        </p:spPr>
        <p:txBody>
          <a:bodyPr wrap="square">
            <a:spAutoFit/>
          </a:bodyPr>
          <a:lstStyle>
            <a:lvl1pPr marL="0" indent="0" algn="l">
              <a:buNone/>
              <a:defRPr lang="en-US" sz="3600" kern="12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dirty="0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83563" y="6227681"/>
            <a:ext cx="1694435" cy="365125"/>
          </a:xfrm>
        </p:spPr>
        <p:txBody>
          <a:bodyPr/>
          <a:lstStyle>
            <a:lvl1pPr>
              <a:defRPr sz="2000"/>
            </a:lvl1pPr>
          </a:lstStyle>
          <a:p>
            <a:pPr>
              <a:defRPr/>
            </a:pPr>
            <a:fld id="{E2A2BD4A-68ED-479A-9F13-DA99496C6878}" type="datetime1">
              <a:rPr lang="hu-HU" smtClean="0"/>
              <a:t>2026. 07. 12.</a:t>
            </a:fld>
            <a:endParaRPr lang="hu-H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9998" y="6226928"/>
            <a:ext cx="4720220" cy="36512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>
              <a:defRPr/>
            </a:pPr>
            <a:endParaRPr lang="hu-HU" dirty="0"/>
          </a:p>
        </p:txBody>
      </p:sp>
      <p:sp>
        <p:nvSpPr>
          <p:cNvPr id="9" name="Szöveg helye 8">
            <a:extLst>
              <a:ext uri="{FF2B5EF4-FFF2-40B4-BE49-F238E27FC236}">
                <a16:creationId xmlns:a16="http://schemas.microsoft.com/office/drawing/2014/main" id="{EB5C5E44-1C95-0DB8-0630-7F422ED511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9998" y="4712957"/>
            <a:ext cx="7976324" cy="467885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hu-HU" sz="2000" spc="3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hu-HU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hu-HU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>
              <a:lnSpc>
                <a:spcPct val="134000"/>
              </a:lnSpc>
              <a:spcBef>
                <a:spcPct val="0"/>
              </a:spcBef>
              <a:buNone/>
            </a:pPr>
            <a:r>
              <a:rPr lang="hu-HU" dirty="0"/>
              <a:t>Mintaszöveg szerkesztése</a:t>
            </a:r>
          </a:p>
        </p:txBody>
      </p:sp>
      <p:sp>
        <p:nvSpPr>
          <p:cNvPr id="10" name="Szöveg helye 8">
            <a:extLst>
              <a:ext uri="{FF2B5EF4-FFF2-40B4-BE49-F238E27FC236}">
                <a16:creationId xmlns:a16="http://schemas.microsoft.com/office/drawing/2014/main" id="{7522BB50-CD29-75FC-6AB4-A07B8A7D38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9998" y="5206713"/>
            <a:ext cx="7976324" cy="280077"/>
          </a:xfrm>
        </p:spPr>
        <p:txBody>
          <a:bodyPr vert="horz" wrap="square" lIns="91440" tIns="45720" rIns="91440" bIns="45720" rtlCol="0" anchor="ctr">
            <a:spAutoFit/>
          </a:bodyPr>
          <a:lstStyle>
            <a:lvl1pPr marL="0" indent="0">
              <a:lnSpc>
                <a:spcPct val="100000"/>
              </a:lnSpc>
              <a:buNone/>
              <a:defRPr lang="hu-HU" sz="1000" spc="3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hu-HU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hu-HU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hu-HU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1450" lvl="0" indent="-171450">
              <a:lnSpc>
                <a:spcPct val="134000"/>
              </a:lnSpc>
              <a:spcBef>
                <a:spcPct val="0"/>
              </a:spcBef>
            </a:pPr>
            <a:r>
              <a:rPr lang="hu-HU" dirty="0"/>
              <a:t>Mintaszöveg szerkesztése</a:t>
            </a:r>
          </a:p>
        </p:txBody>
      </p:sp>
    </p:spTree>
    <p:extLst>
      <p:ext uri="{BB962C8B-B14F-4D97-AF65-F5344CB8AC3E}">
        <p14:creationId xmlns:p14="http://schemas.microsoft.com/office/powerpoint/2010/main" val="2463512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34C7A-A09A-4A86-A3DA-89BFBDA43DE4}" type="datetime1">
              <a:rPr lang="hu-HU" smtClean="0"/>
              <a:t>2026. 07. 12.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BA84C3-C7A5-4541-AAA5-652BACFF3960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05687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E2C87E-DE5F-48BA-8FFB-8F5010B92E0B}" type="datetime1">
              <a:rPr lang="hu-HU" smtClean="0"/>
              <a:t>2026. 07. 12.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0D831-BA83-4683-A8D7-F50D1BED650B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679132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FC103B-6313-4AB1-9593-2D77CBB57D9A}" type="datetime1">
              <a:rPr lang="hu-HU" smtClean="0"/>
              <a:t>2026. 07. 12.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EB925-9E35-478A-8D70-BFFB44BBC9E3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35498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EA3BAB-1AEA-40A3-AE74-F22E920347A4}" type="datetime1">
              <a:rPr lang="hu-HU" smtClean="0"/>
              <a:t>2026. 07. 12.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9363F8-EBE6-4081-8196-66AFCB28ECD7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57F521-926A-BE8E-AD93-CE2163266204}"/>
              </a:ext>
            </a:extLst>
          </p:cNvPr>
          <p:cNvSpPr txBox="1">
            <a:spLocks/>
          </p:cNvSpPr>
          <p:nvPr userDrawn="1"/>
        </p:nvSpPr>
        <p:spPr>
          <a:xfrm>
            <a:off x="11180234" y="7939"/>
            <a:ext cx="751417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defRPr/>
            </a:pPr>
            <a:fld id="{07CCB19D-63E3-4788-A913-659F4897C630}" type="slidenum">
              <a:rPr lang="hu-HU" altLang="hu-HU" sz="1200" b="1" smtClean="0">
                <a:solidFill>
                  <a:srgbClr val="97293F"/>
                </a:solidFill>
              </a:rPr>
              <a:pPr algn="r" eaLnBrk="1" hangingPunct="1">
                <a:defRPr/>
              </a:pPr>
              <a:t>‹#›</a:t>
            </a:fld>
            <a:endParaRPr lang="hu-HU" altLang="hu-HU" sz="1200" b="1">
              <a:solidFill>
                <a:srgbClr val="9729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2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1E3751-50C3-4C40-B2DF-085B9C23CF82}" type="datetime1">
              <a:rPr lang="hu-HU" smtClean="0"/>
              <a:t>2026. 07. 12.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F6ED95-7A1B-4CF7-9EA2-5FDE8488B73F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695878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CF2832-719C-426A-9D96-2A5487F0268C}" type="datetime1">
              <a:rPr lang="hu-HU" smtClean="0"/>
              <a:t>2026. 07. 12.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8E4872-CAC0-4401-AA7D-8400C8531E39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29696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8684DD-A454-4BA1-AE3C-4ABC7214C8EA}" type="datetime1">
              <a:rPr lang="hu-HU" smtClean="0"/>
              <a:t>2026. 07. 12.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387278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3E802F-22E5-44FD-A064-D482F32AE439}" type="datetime1">
              <a:rPr lang="hu-HU" smtClean="0"/>
              <a:t>2026. 07. 12.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AA18F5-56B9-4962-8666-E84B74DC3092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730112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24F847-2824-467D-929A-5F7037E5A484}" type="datetime1">
              <a:rPr lang="hu-HU" smtClean="0"/>
              <a:t>2026. 07. 12.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63445C-8F44-4D3C-93F5-A95B3939570D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772604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A297E9-23F7-4266-9907-ABE088379E41}" type="datetime1">
              <a:rPr lang="hu-HU" smtClean="0"/>
              <a:t>2026. 07. 12.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27312" y="6217027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04AFDE-C3CA-43E1-8917-F89303383072}" type="slidenum">
              <a:rPr lang="hu-HU" altLang="hu-HU" smtClean="0"/>
              <a:pPr>
                <a:defRPr/>
              </a:pPr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321082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>
            <a:extLst>
              <a:ext uri="{FF2B5EF4-FFF2-40B4-BE49-F238E27FC236}">
                <a16:creationId xmlns:a16="http://schemas.microsoft.com/office/drawing/2014/main" id="{5D7C0410-F782-905F-4FDD-7AF2522DFFE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007608"/>
            <a:ext cx="12192000" cy="8503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/>
            <a:r>
              <a:rPr lang="hu-HU" dirty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93825"/>
            <a:ext cx="10728000" cy="442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05825" y="62172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7926AA47-8BBE-49B3-91EC-6F9139D0688C}" type="datetime1">
              <a:rPr lang="hu-HU" smtClean="0"/>
              <a:t>2026. 07. 12.</a:t>
            </a:fld>
            <a:endParaRPr lang="hu-H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27312" y="6217027"/>
            <a:ext cx="41148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hu-HU" sz="1000" spc="300" baseline="0" smtClean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defTabSz="914400">
              <a:spcBef>
                <a:spcPct val="0"/>
              </a:spcBef>
            </a:pPr>
            <a:r>
              <a:rPr lang="hu-HU" dirty="0"/>
              <a:t>ITOOK, 2026. július 1–4.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29975" y="6217200"/>
            <a:ext cx="7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A274740E-09D3-412F-AD2C-94DE73AC80D3}" type="slidenum">
              <a:rPr lang="hu-HU" altLang="hu-HU" smtClean="0"/>
              <a:pPr>
                <a:defRPr/>
              </a:pPr>
              <a:t>‹#›</a:t>
            </a:fld>
            <a:endParaRPr lang="hu-HU" altLang="hu-HU" dirty="0"/>
          </a:p>
        </p:txBody>
      </p:sp>
      <p:cxnSp>
        <p:nvCxnSpPr>
          <p:cNvPr id="8" name="Egyenes összekötő 7">
            <a:extLst>
              <a:ext uri="{FF2B5EF4-FFF2-40B4-BE49-F238E27FC236}">
                <a16:creationId xmlns:a16="http://schemas.microsoft.com/office/drawing/2014/main" id="{8BF3A93C-25E4-6301-D5D2-8919F76C4B43}"/>
              </a:ext>
            </a:extLst>
          </p:cNvPr>
          <p:cNvCxnSpPr/>
          <p:nvPr userDrawn="1"/>
        </p:nvCxnSpPr>
        <p:spPr>
          <a:xfrm>
            <a:off x="838200" y="1145220"/>
            <a:ext cx="10676138" cy="0"/>
          </a:xfrm>
          <a:prstGeom prst="line">
            <a:avLst/>
          </a:prstGeom>
          <a:ln>
            <a:solidFill>
              <a:srgbClr val="0128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79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kern="1200" dirty="0">
          <a:solidFill>
            <a:srgbClr val="01285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285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https://ikelte-my.sharepoint.com/personal/sztzs_inf_elte_hu/Documents/_ITOOK/EloadasAnyagok_2026/Bemutatoim/Grafika_MI-vel/H&#250;sv&#233;ti_ITOOK.docx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oleObject" Target="https://ikelte-my.sharepoint.com/personal/sztzs_inf_elte_hu/Documents/_ITOOK/EloadasAnyagok_2026/Bemutatoim/Grafika_MI-vel/HOLD.docx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https://ikelte-my.sharepoint.com/personal/sztzs_inf_elte_hu/Documents/_ITOOK/EloadasAnyagok_2026/Bemutatoim/Grafika_MI-vel/svg_Billentyuzet-bovites.docx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8A81544-20BC-A25D-F212-ADC9710D0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99" y="2313403"/>
            <a:ext cx="8557005" cy="2336024"/>
          </a:xfrm>
        </p:spPr>
        <p:txBody>
          <a:bodyPr wrap="square">
            <a:spAutoFit/>
          </a:bodyPr>
          <a:lstStyle/>
          <a:p>
            <a:r>
              <a:rPr lang="hu-HU" sz="5400" dirty="0"/>
              <a:t>Grafika és Képszerkesztés</a:t>
            </a:r>
            <a:br>
              <a:rPr lang="hu-HU" sz="5400" dirty="0"/>
            </a:br>
            <a:r>
              <a:rPr lang="hu-HU" sz="5400" dirty="0"/>
              <a:t>MI asszisztenciával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C702B849-94ED-0BBD-7665-8A6AF4D10C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9998" y="4762233"/>
            <a:ext cx="7976324" cy="369332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Szalayné Tahy Zsuzsanna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A88C1010-DD56-1D85-5C37-B849B2FA88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9998" y="5223641"/>
            <a:ext cx="7976324" cy="246221"/>
          </a:xfrm>
        </p:spPr>
        <p:txBody>
          <a:bodyPr/>
          <a:lstStyle/>
          <a:p>
            <a:pPr>
              <a:buNone/>
            </a:pPr>
            <a:r>
              <a:rPr lang="hu-HU" dirty="0"/>
              <a:t>Egyetemi adjunktus</a:t>
            </a:r>
          </a:p>
        </p:txBody>
      </p:sp>
    </p:spTree>
    <p:extLst>
      <p:ext uri="{BB962C8B-B14F-4D97-AF65-F5344CB8AC3E}">
        <p14:creationId xmlns:p14="http://schemas.microsoft.com/office/powerpoint/2010/main" val="45319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600"/>
    </mc:Choice>
    <mc:Fallback xmlns="">
      <p:transition spd="slow" advClick="0" advTm="56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E0D21D2-D75D-935C-6EFA-0319FE04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590931"/>
          </a:xfrm>
        </p:spPr>
        <p:txBody>
          <a:bodyPr/>
          <a:lstStyle/>
          <a:p>
            <a:r>
              <a:rPr lang="hu-HU" dirty="0"/>
              <a:t>Mire jó az általános MI?</a:t>
            </a:r>
          </a:p>
        </p:txBody>
      </p:sp>
      <p:sp>
        <p:nvSpPr>
          <p:cNvPr id="6" name="Szöveg helye 5">
            <a:extLst>
              <a:ext uri="{FF2B5EF4-FFF2-40B4-BE49-F238E27FC236}">
                <a16:creationId xmlns:a16="http://schemas.microsoft.com/office/drawing/2014/main" id="{D8139C3B-A0D0-D889-3127-2BF15DE8C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524155"/>
          </a:xfrm>
        </p:spPr>
        <p:txBody>
          <a:bodyPr/>
          <a:lstStyle/>
          <a:p>
            <a:r>
              <a:rPr lang="hu-HU" dirty="0"/>
              <a:t>Pixelgrafika</a:t>
            </a:r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A22D759D-3077-1D8B-E216-5195031040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05318"/>
            <a:ext cx="5157787" cy="3984345"/>
          </a:xfrm>
        </p:spPr>
        <p:txBody>
          <a:bodyPr/>
          <a:lstStyle/>
          <a:p>
            <a:r>
              <a:rPr lang="hu-HU" dirty="0"/>
              <a:t>képkereső szöveges leírás alapján</a:t>
            </a:r>
          </a:p>
          <a:p>
            <a:r>
              <a:rPr lang="hu-HU" dirty="0"/>
              <a:t>tipikus elemekből montázs</a:t>
            </a:r>
          </a:p>
          <a:p>
            <a:r>
              <a:rPr lang="hu-HU" dirty="0"/>
              <a:t>tipikus átalakítások</a:t>
            </a:r>
          </a:p>
          <a:p>
            <a:pPr lvl="1"/>
            <a:r>
              <a:rPr lang="hu-HU" dirty="0"/>
              <a:t>a gyakori módosítások mintájára</a:t>
            </a:r>
          </a:p>
          <a:p>
            <a:r>
              <a:rPr lang="hu-HU" dirty="0"/>
              <a:t>az eredmény látható kép</a:t>
            </a:r>
          </a:p>
          <a:p>
            <a:pPr lvl="1"/>
            <a:r>
              <a:rPr lang="hu-HU" dirty="0"/>
              <a:t>pixelgenerátor</a:t>
            </a:r>
          </a:p>
          <a:p>
            <a:pPr lvl="1"/>
            <a:r>
              <a:rPr lang="hu-HU" dirty="0"/>
              <a:t>valószínűségi megközelítés</a:t>
            </a:r>
          </a:p>
          <a:p>
            <a:pPr lvl="1"/>
            <a:endParaRPr lang="hu-HU" dirty="0"/>
          </a:p>
        </p:txBody>
      </p:sp>
      <p:sp>
        <p:nvSpPr>
          <p:cNvPr id="8" name="Szöveg helye 7">
            <a:extLst>
              <a:ext uri="{FF2B5EF4-FFF2-40B4-BE49-F238E27FC236}">
                <a16:creationId xmlns:a16="http://schemas.microsoft.com/office/drawing/2014/main" id="{8EDFD0AC-C4FC-3376-5F5C-7DDB3EC393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524155"/>
          </a:xfrm>
        </p:spPr>
        <p:txBody>
          <a:bodyPr/>
          <a:lstStyle/>
          <a:p>
            <a:r>
              <a:rPr lang="hu-HU" dirty="0"/>
              <a:t>Vektorgrafika</a:t>
            </a:r>
          </a:p>
        </p:txBody>
      </p:sp>
      <p:sp>
        <p:nvSpPr>
          <p:cNvPr id="9" name="Tartalom helye 8">
            <a:extLst>
              <a:ext uri="{FF2B5EF4-FFF2-40B4-BE49-F238E27FC236}">
                <a16:creationId xmlns:a16="http://schemas.microsoft.com/office/drawing/2014/main" id="{A637698E-DE4F-11C6-EEAF-6BBAFCCB7D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05318"/>
            <a:ext cx="5183188" cy="3984345"/>
          </a:xfrm>
        </p:spPr>
        <p:txBody>
          <a:bodyPr/>
          <a:lstStyle/>
          <a:p>
            <a:r>
              <a:rPr lang="hu-HU" dirty="0"/>
              <a:t>pixelgrafika </a:t>
            </a:r>
            <a:r>
              <a:rPr lang="hu-HU" dirty="0" err="1"/>
              <a:t>vektorizálása</a:t>
            </a:r>
            <a:endParaRPr lang="hu-HU" dirty="0"/>
          </a:p>
          <a:p>
            <a:r>
              <a:rPr lang="hu-HU" dirty="0"/>
              <a:t>kód tisztítás</a:t>
            </a:r>
          </a:p>
          <a:p>
            <a:pPr lvl="1"/>
            <a:r>
              <a:rPr lang="hu-HU" dirty="0"/>
              <a:t>útvonal simítása</a:t>
            </a:r>
          </a:p>
          <a:p>
            <a:pPr lvl="1"/>
            <a:r>
              <a:rPr lang="hu-HU" dirty="0"/>
              <a:t>színek egységesítése, stílus</a:t>
            </a:r>
          </a:p>
          <a:p>
            <a:r>
              <a:rPr lang="hu-HU" dirty="0"/>
              <a:t>kód módosítás</a:t>
            </a:r>
          </a:p>
          <a:p>
            <a:pPr lvl="1"/>
            <a:r>
              <a:rPr lang="hu-HU" dirty="0"/>
              <a:t>kód csere paraméteresen is</a:t>
            </a:r>
          </a:p>
          <a:p>
            <a:r>
              <a:rPr lang="hu-HU" dirty="0"/>
              <a:t>nem kép, hanem kód editor</a:t>
            </a:r>
          </a:p>
          <a:p>
            <a:pPr lvl="1"/>
            <a:r>
              <a:rPr lang="hu-HU" dirty="0"/>
              <a:t>kódrészlet is elég</a:t>
            </a:r>
          </a:p>
          <a:p>
            <a:pPr lvl="1"/>
            <a:r>
              <a:rPr lang="hu-HU" dirty="0"/>
              <a:t>algoritmikus végrehajtás</a:t>
            </a:r>
          </a:p>
          <a:p>
            <a:endParaRPr lang="hu-HU" dirty="0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FDB10AA1-6CBF-8E06-A753-A1F77D099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/>
              <a:t>ITOOK, 2026. július 1–4.</a:t>
            </a:r>
            <a:endParaRPr lang="hu-HU" dirty="0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B55F3492-97C0-1B02-21A9-DF19D802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EB925-9E35-478A-8D70-BFFB44BBC9E3}" type="slidenum">
              <a:rPr lang="hu-HU" altLang="hu-HU" smtClean="0"/>
              <a:pPr>
                <a:defRPr/>
              </a:pPr>
              <a:t>2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355311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080AA43-79CC-80EC-6FE8-8E0DA5112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Húsvéti ITOOK – pixelgrafika példa</a:t>
            </a:r>
          </a:p>
        </p:txBody>
      </p:sp>
      <p:sp>
        <p:nvSpPr>
          <p:cNvPr id="5" name="Tartalom helye 4">
            <a:extLst>
              <a:ext uri="{FF2B5EF4-FFF2-40B4-BE49-F238E27FC236}">
                <a16:creationId xmlns:a16="http://schemas.microsoft.com/office/drawing/2014/main" id="{C5D51B14-7500-D50F-44F3-308379A7C1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38681"/>
          </a:xfrm>
        </p:spPr>
        <p:txBody>
          <a:bodyPr/>
          <a:lstStyle/>
          <a:p>
            <a:r>
              <a:rPr lang="hu-HU" dirty="0"/>
              <a:t>Húsvét</a:t>
            </a:r>
          </a:p>
          <a:p>
            <a:pPr lvl="1"/>
            <a:r>
              <a:rPr lang="hu-HU" dirty="0"/>
              <a:t>nagyon valószínű, hogy a fő motívum a nyúl és tojás.</a:t>
            </a:r>
          </a:p>
          <a:p>
            <a:pPr lvl="1"/>
            <a:r>
              <a:rPr lang="hu-HU" dirty="0"/>
              <a:t>fontosabb, mint a szöveg</a:t>
            </a:r>
          </a:p>
          <a:p>
            <a:r>
              <a:rPr lang="hu-HU" dirty="0"/>
              <a:t>Szöveg =&gt; kép</a:t>
            </a:r>
          </a:p>
          <a:p>
            <a:pPr lvl="1"/>
            <a:r>
              <a:rPr lang="hu-HU" dirty="0"/>
              <a:t>első lépésben elveszíti a kontextust</a:t>
            </a:r>
          </a:p>
          <a:p>
            <a:pPr lvl="1"/>
            <a:r>
              <a:rPr lang="hu-HU" dirty="0"/>
              <a:t>minden karakterből kép részlet</a:t>
            </a:r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E5C3382D-FBC8-D9D0-6825-2E9FB9F73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/>
              <a:t>ITOOK, 2026. július 1–4.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406BE5B-A6B8-6639-3D1B-F58941455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3</a:t>
            </a:fld>
            <a:endParaRPr lang="hu-HU" altLang="hu-HU"/>
          </a:p>
        </p:txBody>
      </p:sp>
      <p:graphicFrame>
        <p:nvGraphicFramePr>
          <p:cNvPr id="7" name="Objektum 6">
            <a:extLst>
              <a:ext uri="{FF2B5EF4-FFF2-40B4-BE49-F238E27FC236}">
                <a16:creationId xmlns:a16="http://schemas.microsoft.com/office/drawing/2014/main" id="{FF4332B7-F674-39E5-15D9-2A19785FAA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321128"/>
              </p:ext>
            </p:extLst>
          </p:nvPr>
        </p:nvGraphicFramePr>
        <p:xfrm>
          <a:off x="7381798" y="1930176"/>
          <a:ext cx="2880575" cy="2997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61150" imgH="5995295" progId="Word.Document.12">
                  <p:link updateAutomatic="1"/>
                </p:oleObj>
              </mc:Choice>
              <mc:Fallback>
                <p:oleObj name="Document" r:id="rId2" imgW="5761150" imgH="5995295" progId="Word.Document.12">
                  <p:link updateAutomatic="1"/>
                  <p:pic>
                    <p:nvPicPr>
                      <p:cNvPr id="7" name="Objektum 6">
                        <a:extLst>
                          <a:ext uri="{FF2B5EF4-FFF2-40B4-BE49-F238E27FC236}">
                            <a16:creationId xmlns:a16="http://schemas.microsoft.com/office/drawing/2014/main" id="{FF4332B7-F674-39E5-15D9-2A19785FAA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81798" y="1930176"/>
                        <a:ext cx="2880575" cy="2997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zövegdoboz 7">
            <a:extLst>
              <a:ext uri="{FF2B5EF4-FFF2-40B4-BE49-F238E27FC236}">
                <a16:creationId xmlns:a16="http://schemas.microsoft.com/office/drawing/2014/main" id="{C410DED7-833E-274F-6199-186E95143C56}"/>
              </a:ext>
            </a:extLst>
          </p:cNvPr>
          <p:cNvSpPr txBox="1"/>
          <p:nvPr/>
        </p:nvSpPr>
        <p:spPr>
          <a:xfrm>
            <a:off x="7381798" y="5378824"/>
            <a:ext cx="3201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Teljes MI beszélgetés mellékelve</a:t>
            </a:r>
          </a:p>
        </p:txBody>
      </p:sp>
    </p:spTree>
    <p:extLst>
      <p:ext uri="{BB962C8B-B14F-4D97-AF65-F5344CB8AC3E}">
        <p14:creationId xmlns:p14="http://schemas.microsoft.com/office/powerpoint/2010/main" val="4195171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080AA43-79CC-80EC-6FE8-8E0DA5112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ITOOK holdja – pixel- és vektorgrafika példa</a:t>
            </a:r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E5C3382D-FBC8-D9D0-6825-2E9FB9F73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/>
              <a:t>ITOOK, 2026. július 1–4.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406BE5B-A6B8-6639-3D1B-F58941455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4</a:t>
            </a:fld>
            <a:endParaRPr lang="hu-HU" altLang="hu-HU"/>
          </a:p>
        </p:txBody>
      </p:sp>
      <p:graphicFrame>
        <p:nvGraphicFramePr>
          <p:cNvPr id="5" name="Objektum 4">
            <a:extLst>
              <a:ext uri="{FF2B5EF4-FFF2-40B4-BE49-F238E27FC236}">
                <a16:creationId xmlns:a16="http://schemas.microsoft.com/office/drawing/2014/main" id="{D38614C2-CDF1-CF3C-0951-A95A7CF3F5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88989"/>
              </p:ext>
            </p:extLst>
          </p:nvPr>
        </p:nvGraphicFramePr>
        <p:xfrm>
          <a:off x="8709400" y="1199080"/>
          <a:ext cx="2880575" cy="445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61150" imgH="8919680" progId="Word.Document.12">
                  <p:link updateAutomatic="1"/>
                </p:oleObj>
              </mc:Choice>
              <mc:Fallback>
                <p:oleObj name="Document" r:id="rId2" imgW="5761150" imgH="8919680" progId="Word.Document.12">
                  <p:link updateAutomatic="1"/>
                  <p:pic>
                    <p:nvPicPr>
                      <p:cNvPr id="5" name="Objektum 4">
                        <a:extLst>
                          <a:ext uri="{FF2B5EF4-FFF2-40B4-BE49-F238E27FC236}">
                            <a16:creationId xmlns:a16="http://schemas.microsoft.com/office/drawing/2014/main" id="{D38614C2-CDF1-CF3C-0951-A95A7CF3F5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09400" y="1199080"/>
                        <a:ext cx="2880575" cy="445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Kép 5">
            <a:extLst>
              <a:ext uri="{FF2B5EF4-FFF2-40B4-BE49-F238E27FC236}">
                <a16:creationId xmlns:a16="http://schemas.microsoft.com/office/drawing/2014/main" id="{F5A4EA10-3CEB-4CBD-4E49-FB30F61B3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58" y="1616493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BBE86E87-5329-1DD5-142C-BD598C82E2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58" y="4013382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Kép 9">
            <a:extLst>
              <a:ext uri="{FF2B5EF4-FFF2-40B4-BE49-F238E27FC236}">
                <a16:creationId xmlns:a16="http://schemas.microsoft.com/office/drawing/2014/main" id="{1491EF31-0A37-7D4E-93B4-044F52C0EB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944" y="1616493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877EFC3A-FE70-2B74-EEA4-5F5C059AED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944" y="4013382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Kép 11">
            <a:extLst>
              <a:ext uri="{FF2B5EF4-FFF2-40B4-BE49-F238E27FC236}">
                <a16:creationId xmlns:a16="http://schemas.microsoft.com/office/drawing/2014/main" id="{A3E7D5DB-DFDD-8A1C-AF59-B92AB7E289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366" y="1616493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Kép 12">
            <a:extLst>
              <a:ext uri="{FF2B5EF4-FFF2-40B4-BE49-F238E27FC236}">
                <a16:creationId xmlns:a16="http://schemas.microsoft.com/office/drawing/2014/main" id="{9DA8C01A-8C13-3EA9-4219-FE4ABBA0E3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366" y="4013382"/>
            <a:ext cx="1440000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zövegdoboz 8">
            <a:extLst>
              <a:ext uri="{FF2B5EF4-FFF2-40B4-BE49-F238E27FC236}">
                <a16:creationId xmlns:a16="http://schemas.microsoft.com/office/drawing/2014/main" id="{5358680C-378D-871D-78AD-DC8BCB897889}"/>
              </a:ext>
            </a:extLst>
          </p:cNvPr>
          <p:cNvSpPr txBox="1"/>
          <p:nvPr/>
        </p:nvSpPr>
        <p:spPr>
          <a:xfrm>
            <a:off x="8709400" y="5658920"/>
            <a:ext cx="3201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Teljes MI beszélgetés mellékelve</a:t>
            </a:r>
          </a:p>
        </p:txBody>
      </p:sp>
      <p:sp>
        <p:nvSpPr>
          <p:cNvPr id="15" name="Szövegdoboz 14">
            <a:extLst>
              <a:ext uri="{FF2B5EF4-FFF2-40B4-BE49-F238E27FC236}">
                <a16:creationId xmlns:a16="http://schemas.microsoft.com/office/drawing/2014/main" id="{56B02B3D-D3ED-821C-CA62-DB2111477394}"/>
              </a:ext>
            </a:extLst>
          </p:cNvPr>
          <p:cNvSpPr txBox="1"/>
          <p:nvPr/>
        </p:nvSpPr>
        <p:spPr>
          <a:xfrm>
            <a:off x="824335" y="3211772"/>
            <a:ext cx="20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Pixelgrafikus minta</a:t>
            </a:r>
            <a:br>
              <a:rPr lang="hu-HU" dirty="0"/>
            </a:br>
            <a:r>
              <a:rPr lang="hu-HU" dirty="0"/>
              <a:t>arab félhold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8402B328-3A18-3EDD-4CFC-B91084D16AC1}"/>
              </a:ext>
            </a:extLst>
          </p:cNvPr>
          <p:cNvSpPr txBox="1"/>
          <p:nvPr/>
        </p:nvSpPr>
        <p:spPr>
          <a:xfrm>
            <a:off x="869349" y="1284771"/>
            <a:ext cx="333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Cél: ikon szerű kép Wordbe erről: </a:t>
            </a:r>
          </a:p>
        </p:txBody>
      </p:sp>
      <p:pic>
        <p:nvPicPr>
          <p:cNvPr id="23" name="Kép 22">
            <a:extLst>
              <a:ext uri="{FF2B5EF4-FFF2-40B4-BE49-F238E27FC236}">
                <a16:creationId xmlns:a16="http://schemas.microsoft.com/office/drawing/2014/main" id="{E21F676B-D975-4011-3799-307BB629EA2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44061" y="1284780"/>
            <a:ext cx="323116" cy="304826"/>
          </a:xfrm>
          <a:prstGeom prst="rect">
            <a:avLst/>
          </a:prstGeom>
        </p:spPr>
      </p:pic>
      <p:sp>
        <p:nvSpPr>
          <p:cNvPr id="25" name="Szövegdoboz 24">
            <a:extLst>
              <a:ext uri="{FF2B5EF4-FFF2-40B4-BE49-F238E27FC236}">
                <a16:creationId xmlns:a16="http://schemas.microsoft.com/office/drawing/2014/main" id="{EB3E8C76-832E-01F2-039C-E8C548810D7F}"/>
              </a:ext>
            </a:extLst>
          </p:cNvPr>
          <p:cNvSpPr txBox="1"/>
          <p:nvPr/>
        </p:nvSpPr>
        <p:spPr>
          <a:xfrm>
            <a:off x="4008992" y="3154177"/>
            <a:ext cx="2373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Vektorgrafikus szabály</a:t>
            </a:r>
            <a:br>
              <a:rPr lang="hu-HU" dirty="0"/>
            </a:br>
            <a:r>
              <a:rPr lang="hu-HU" dirty="0"/>
              <a:t>két körív alkotja</a:t>
            </a:r>
          </a:p>
          <a:p>
            <a:pPr algn="ctr">
              <a:tabLst>
                <a:tab pos="1792288" algn="r"/>
              </a:tabLst>
            </a:pPr>
            <a:r>
              <a:rPr lang="hu-HU" dirty="0"/>
              <a:t>kapcsolódás hiányzik</a:t>
            </a:r>
          </a:p>
        </p:txBody>
      </p:sp>
    </p:spTree>
    <p:extLst>
      <p:ext uri="{BB962C8B-B14F-4D97-AF65-F5344CB8AC3E}">
        <p14:creationId xmlns:p14="http://schemas.microsoft.com/office/powerpoint/2010/main" val="1029147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D0D979D-A57A-4AD1-A22A-5ADF67DDB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Billentyűzet – vektorgrafika példa</a:t>
            </a:r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C99DD925-148B-28C3-FE69-C612BF4D9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/>
              <a:t>ITOOK, 2026. július 1–4.</a:t>
            </a:r>
            <a:endParaRPr lang="hu-HU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07D0739-555F-3972-9F3E-4EA0380DE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9F8A7-4D6B-4D6F-8A17-85C83298CA5B}" type="slidenum">
              <a:rPr lang="hu-HU" altLang="hu-HU" smtClean="0"/>
              <a:pPr>
                <a:defRPr/>
              </a:pPr>
              <a:t>5</a:t>
            </a:fld>
            <a:endParaRPr lang="hu-HU" altLang="hu-HU"/>
          </a:p>
        </p:txBody>
      </p:sp>
      <p:graphicFrame>
        <p:nvGraphicFramePr>
          <p:cNvPr id="5" name="Objektum 4">
            <a:extLst>
              <a:ext uri="{FF2B5EF4-FFF2-40B4-BE49-F238E27FC236}">
                <a16:creationId xmlns:a16="http://schemas.microsoft.com/office/drawing/2014/main" id="{F3ECBF87-E953-C4AB-0B03-8CE7DF3652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538051"/>
              </p:ext>
            </p:extLst>
          </p:nvPr>
        </p:nvGraphicFramePr>
        <p:xfrm>
          <a:off x="8870923" y="1351746"/>
          <a:ext cx="2880575" cy="4442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761150" imgH="8884039" progId="Word.Document.12">
                  <p:link updateAutomatic="1"/>
                </p:oleObj>
              </mc:Choice>
              <mc:Fallback>
                <p:oleObj name="Document" r:id="rId2" imgW="5761150" imgH="8884039" progId="Word.Document.12">
                  <p:link updateAutomatic="1"/>
                  <p:pic>
                    <p:nvPicPr>
                      <p:cNvPr id="5" name="Objektum 4">
                        <a:extLst>
                          <a:ext uri="{FF2B5EF4-FFF2-40B4-BE49-F238E27FC236}">
                            <a16:creationId xmlns:a16="http://schemas.microsoft.com/office/drawing/2014/main" id="{F3ECBF87-E953-C4AB-0B03-8CE7DF3652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70923" y="1351746"/>
                        <a:ext cx="2880575" cy="4442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Kép 6">
            <a:extLst>
              <a:ext uri="{FF2B5EF4-FFF2-40B4-BE49-F238E27FC236}">
                <a16:creationId xmlns:a16="http://schemas.microsoft.com/office/drawing/2014/main" id="{D1990630-D486-86ED-ECC6-8B0DEEE20A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32" y="3789188"/>
            <a:ext cx="5906325" cy="1552792"/>
          </a:xfrm>
          <a:prstGeom prst="rect">
            <a:avLst/>
          </a:prstGeom>
        </p:spPr>
      </p:pic>
      <p:pic>
        <p:nvPicPr>
          <p:cNvPr id="11" name="Kép 10">
            <a:extLst>
              <a:ext uri="{FF2B5EF4-FFF2-40B4-BE49-F238E27FC236}">
                <a16:creationId xmlns:a16="http://schemas.microsoft.com/office/drawing/2014/main" id="{369EF5C7-9EDB-9911-FB0F-7A9949D691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89" y="1850156"/>
            <a:ext cx="3867690" cy="1533739"/>
          </a:xfrm>
          <a:prstGeom prst="rect">
            <a:avLst/>
          </a:prstGeom>
        </p:spPr>
      </p:pic>
      <p:sp>
        <p:nvSpPr>
          <p:cNvPr id="8" name="Szövegdoboz 7">
            <a:extLst>
              <a:ext uri="{FF2B5EF4-FFF2-40B4-BE49-F238E27FC236}">
                <a16:creationId xmlns:a16="http://schemas.microsoft.com/office/drawing/2014/main" id="{806A3798-62F4-0E9B-66B1-FF11C443659C}"/>
              </a:ext>
            </a:extLst>
          </p:cNvPr>
          <p:cNvSpPr txBox="1"/>
          <p:nvPr/>
        </p:nvSpPr>
        <p:spPr>
          <a:xfrm>
            <a:off x="4581867" y="1740140"/>
            <a:ext cx="39330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err="1"/>
              <a:t>png-ből</a:t>
            </a:r>
            <a:r>
              <a:rPr lang="hu-HU" dirty="0"/>
              <a:t> </a:t>
            </a:r>
            <a:r>
              <a:rPr lang="hu-HU" dirty="0" err="1"/>
              <a:t>vektorizálva</a:t>
            </a:r>
            <a:endParaRPr lang="hu-HU" dirty="0"/>
          </a:p>
          <a:p>
            <a:r>
              <a:rPr lang="hu-HU" dirty="0"/>
              <a:t>50×50-es négyzet egyenletesen elosztva</a:t>
            </a:r>
          </a:p>
          <a:p>
            <a:r>
              <a:rPr lang="hu-HU" dirty="0"/>
              <a:t>gomb stílusok</a:t>
            </a:r>
          </a:p>
          <a:p>
            <a:r>
              <a:rPr lang="hu-HU" dirty="0" err="1">
                <a:solidFill>
                  <a:schemeClr val="bg2">
                    <a:lumMod val="50000"/>
                  </a:schemeClr>
                </a:solidFill>
              </a:rPr>
              <a:t>Inkscape</a:t>
            </a:r>
            <a:r>
              <a:rPr lang="hu-HU" dirty="0">
                <a:solidFill>
                  <a:schemeClr val="bg2">
                    <a:lumMod val="50000"/>
                  </a:schemeClr>
                </a:solidFill>
              </a:rPr>
              <a:t>: ékezetes karakterek</a:t>
            </a:r>
            <a:br>
              <a:rPr lang="hu-HU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hu-HU" dirty="0">
                <a:solidFill>
                  <a:schemeClr val="bg2">
                    <a:lumMod val="50000"/>
                  </a:schemeClr>
                </a:solidFill>
              </a:rPr>
              <a:t>	speciális méretek, sorok eltolása</a:t>
            </a:r>
          </a:p>
          <a:p>
            <a:r>
              <a:rPr lang="hu-HU" dirty="0"/>
              <a:t>Enter: ív kódjának magyarázata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62D92F6C-D58D-32A7-C417-D7EAD6237413}"/>
              </a:ext>
            </a:extLst>
          </p:cNvPr>
          <p:cNvSpPr txBox="1"/>
          <p:nvPr/>
        </p:nvSpPr>
        <p:spPr>
          <a:xfrm>
            <a:off x="6261665" y="3836367"/>
            <a:ext cx="25712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kiegészítés </a:t>
            </a:r>
            <a:r>
              <a:rPr lang="hu-HU" dirty="0" err="1"/>
              <a:t>promptolva</a:t>
            </a:r>
            <a:endParaRPr lang="hu-HU" dirty="0"/>
          </a:p>
          <a:p>
            <a:pPr marL="342900" indent="-342900">
              <a:buAutoNum type="arabicPeriod"/>
            </a:pPr>
            <a:r>
              <a:rPr lang="hu-HU" dirty="0"/>
              <a:t>számbillentyűzet</a:t>
            </a:r>
          </a:p>
          <a:p>
            <a:pPr marL="342900" indent="-342900">
              <a:buAutoNum type="arabicPeriod"/>
            </a:pPr>
            <a:r>
              <a:rPr lang="hu-HU" dirty="0"/>
              <a:t>bővítés, eltolás</a:t>
            </a:r>
          </a:p>
          <a:p>
            <a:pPr marL="342900" indent="-342900">
              <a:buAutoNum type="arabicPeriod"/>
            </a:pPr>
            <a:r>
              <a:rPr lang="hu-HU" dirty="0"/>
              <a:t>pozícionáló billentyűk</a:t>
            </a:r>
            <a:br>
              <a:rPr lang="hu-HU" dirty="0"/>
            </a:br>
            <a:r>
              <a:rPr lang="hu-HU" dirty="0"/>
              <a:t>stílusa, felirata/képe</a:t>
            </a:r>
          </a:p>
        </p:txBody>
      </p:sp>
      <p:sp>
        <p:nvSpPr>
          <p:cNvPr id="13" name="Szövegdoboz 12">
            <a:extLst>
              <a:ext uri="{FF2B5EF4-FFF2-40B4-BE49-F238E27FC236}">
                <a16:creationId xmlns:a16="http://schemas.microsoft.com/office/drawing/2014/main" id="{A90AFD68-E164-0377-C4DF-8567C7D8B978}"/>
              </a:ext>
            </a:extLst>
          </p:cNvPr>
          <p:cNvSpPr txBox="1"/>
          <p:nvPr/>
        </p:nvSpPr>
        <p:spPr>
          <a:xfrm>
            <a:off x="4074549" y="5449661"/>
            <a:ext cx="4042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A kiegészítés  MI beszélgetése mellékelve</a:t>
            </a:r>
          </a:p>
        </p:txBody>
      </p:sp>
    </p:spTree>
    <p:extLst>
      <p:ext uri="{BB962C8B-B14F-4D97-AF65-F5344CB8AC3E}">
        <p14:creationId xmlns:p14="http://schemas.microsoft.com/office/powerpoint/2010/main" val="3158055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9">
            <a:extLst>
              <a:ext uri="{FF2B5EF4-FFF2-40B4-BE49-F238E27FC236}">
                <a16:creationId xmlns:a16="http://schemas.microsoft.com/office/drawing/2014/main" id="{44C558DA-982C-F0B2-1622-4D919ED56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28527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u-HU" dirty="0"/>
              <a:t>Köszönöm a figyelmet!</a:t>
            </a:r>
          </a:p>
        </p:txBody>
      </p:sp>
      <p:sp>
        <p:nvSpPr>
          <p:cNvPr id="89092" name="Dia számának helye 5">
            <a:extLst>
              <a:ext uri="{FF2B5EF4-FFF2-40B4-BE49-F238E27FC236}">
                <a16:creationId xmlns:a16="http://schemas.microsoft.com/office/drawing/2014/main" id="{1A95B4D9-2DB3-29F9-96F9-F77A4CA7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7B064D-860F-4ABB-90AD-2793DF2BAE9C}" type="slidenum">
              <a:rPr lang="hu-HU" altLang="hu-HU" sz="1200">
                <a:solidFill>
                  <a:srgbClr val="97293F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hu-HU" altLang="hu-HU" sz="1200">
              <a:solidFill>
                <a:srgbClr val="97293F"/>
              </a:solidFill>
            </a:endParaRPr>
          </a:p>
        </p:txBody>
      </p:sp>
      <p:sp>
        <p:nvSpPr>
          <p:cNvPr id="2" name="Élőláb helye 1">
            <a:extLst>
              <a:ext uri="{FF2B5EF4-FFF2-40B4-BE49-F238E27FC236}">
                <a16:creationId xmlns:a16="http://schemas.microsoft.com/office/drawing/2014/main" id="{6DC79EA2-42DF-8BA0-9F77-D3BE835B9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hu-HU" dirty="0"/>
              <a:t>ITOOK, 2026. július 1–4.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2013 – 2022 téma">
  <a:themeElements>
    <a:clrScheme name="Office 2013 – 2022 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– 2022 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– 2022 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3340</TotalTime>
  <Words>233</Words>
  <Application>Microsoft Office PowerPoint</Application>
  <PresentationFormat>Szélesvásznú</PresentationFormat>
  <Paragraphs>61</Paragraphs>
  <Slides>6</Slides>
  <Notes>2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Csatolások</vt:lpstr>
      </vt:variant>
      <vt:variant>
        <vt:i4>3</vt:i4>
      </vt:variant>
      <vt:variant>
        <vt:lpstr>Diacímek</vt:lpstr>
      </vt:variant>
      <vt:variant>
        <vt:i4>6</vt:i4>
      </vt:variant>
    </vt:vector>
  </HeadingPairs>
  <TitlesOfParts>
    <vt:vector size="13" baseType="lpstr">
      <vt:lpstr>Arial</vt:lpstr>
      <vt:lpstr>Calibri</vt:lpstr>
      <vt:lpstr>Open Sans</vt:lpstr>
      <vt:lpstr>Office 2013 – 2022 téma</vt:lpstr>
      <vt:lpstr>https://ikelte-my.sharepoint.com/personal/sztzs_inf_elte_hu/Documents/_ITOOK/EloadasAnyagok_2026/Bemutatoim/Grafika_MI-vel/Húsvéti_ITOOK.docx</vt:lpstr>
      <vt:lpstr>https://ikelte-my.sharepoint.com/personal/sztzs_inf_elte_hu/Documents/_ITOOK/EloadasAnyagok_2026/Bemutatoim/Grafika_MI-vel/HOLD.docx</vt:lpstr>
      <vt:lpstr>https://ikelte-my.sharepoint.com/personal/sztzs_inf_elte_hu/Documents/_ITOOK/EloadasAnyagok_2026/Bemutatoim/Grafika_MI-vel/svg_Billentyuzet-bovites.docx</vt:lpstr>
      <vt:lpstr>Grafika és Képszerkesztés MI asszisztenciával</vt:lpstr>
      <vt:lpstr>Mire jó az általános MI?</vt:lpstr>
      <vt:lpstr>Húsvéti ITOOK – pixelgrafika példa</vt:lpstr>
      <vt:lpstr>ITOOK holdja – pixel- és vektorgrafika példa</vt:lpstr>
      <vt:lpstr>Billentyűzet – vektorgrafika példa</vt:lpstr>
      <vt:lpstr>Köszönöm a figyelmet!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Abonyi-Tóth Andor</dc:creator>
  <cp:lastModifiedBy>Zsuzsa Szalayné Tahy</cp:lastModifiedBy>
  <cp:revision>340</cp:revision>
  <dcterms:created xsi:type="dcterms:W3CDTF">2014-10-08T05:41:27Z</dcterms:created>
  <dcterms:modified xsi:type="dcterms:W3CDTF">2026-07-12T18:50:53Z</dcterms:modified>
</cp:coreProperties>
</file>