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24" r:id="rId1"/>
  </p:sldMasterIdLst>
  <p:notesMasterIdLst>
    <p:notesMasterId r:id="rId8"/>
  </p:notesMasterIdLst>
  <p:sldIdLst>
    <p:sldId id="330" r:id="rId2"/>
    <p:sldId id="280" r:id="rId3"/>
    <p:sldId id="331" r:id="rId4"/>
    <p:sldId id="336" r:id="rId5"/>
    <p:sldId id="337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51"/>
    <a:srgbClr val="012950"/>
    <a:srgbClr val="97293F"/>
    <a:srgbClr val="FB5F35"/>
    <a:srgbClr val="0066FF"/>
    <a:srgbClr val="F5EE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7" autoAdjust="0"/>
    <p:restoredTop sz="89422" autoAdjust="0"/>
  </p:normalViewPr>
  <p:slideViewPr>
    <p:cSldViewPr snapToGrid="0">
      <p:cViewPr varScale="1">
        <p:scale>
          <a:sx n="70" d="100"/>
          <a:sy n="70" d="100"/>
        </p:scale>
        <p:origin x="66" y="3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89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05C78690-49F6-605A-AF90-65E6FFD39A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3C1EC88-35DF-999B-2D19-E8CD4FD1D0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C743033-DB08-4A59-AD4A-CC6E248C517A}" type="datetimeFigureOut">
              <a:rPr lang="hu-HU"/>
              <a:pPr>
                <a:defRPr/>
              </a:pPr>
              <a:t>2026. 06. 28.</a:t>
            </a:fld>
            <a:endParaRPr lang="hu-HU"/>
          </a:p>
        </p:txBody>
      </p:sp>
      <p:sp>
        <p:nvSpPr>
          <p:cNvPr id="4" name="Diakép helye 3">
            <a:extLst>
              <a:ext uri="{FF2B5EF4-FFF2-40B4-BE49-F238E27FC236}">
                <a16:creationId xmlns:a16="http://schemas.microsoft.com/office/drawing/2014/main" id="{4F71ADCC-14E8-FFF2-8943-C2CFEC8806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>
            <a:extLst>
              <a:ext uri="{FF2B5EF4-FFF2-40B4-BE49-F238E27FC236}">
                <a16:creationId xmlns:a16="http://schemas.microsoft.com/office/drawing/2014/main" id="{7F0EAC03-8DBC-3321-B974-46CDF482EA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AB7ADB3-062B-B682-1624-64B533F8B22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AE7085-05B4-263A-3781-C2AFC578E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BAFC84D-1165-4F59-8987-F4EED471AD9B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1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89948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2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71711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Köszönöm a figyelmet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6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1524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99" y="2066676"/>
            <a:ext cx="7976325" cy="1535362"/>
          </a:xfrm>
        </p:spPr>
        <p:txBody>
          <a:bodyPr vert="horz" lIns="91440" tIns="45720" rIns="91440" bIns="45720" rtlCol="0" anchor="b" anchorCtr="0">
            <a:normAutofit fontScale="90000"/>
          </a:bodyPr>
          <a:lstStyle>
            <a:lvl1pPr>
              <a:defRPr lang="en-US" sz="6000" spc="300" dirty="0">
                <a:solidFill>
                  <a:schemeClr val="bg1"/>
                </a:solidFill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99" y="3602038"/>
            <a:ext cx="7976325" cy="1089529"/>
          </a:xfrm>
        </p:spPr>
        <p:txBody>
          <a:bodyPr wrap="square">
            <a:spAutoFit/>
          </a:bodyPr>
          <a:lstStyle>
            <a:lvl1pPr marL="0" indent="0" algn="l">
              <a:buNone/>
              <a:defRPr lang="en-US" sz="3600" kern="12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83563" y="6227681"/>
            <a:ext cx="1694435" cy="365125"/>
          </a:xfrm>
        </p:spPr>
        <p:txBody>
          <a:bodyPr/>
          <a:lstStyle>
            <a:lvl1pPr>
              <a:defRPr sz="2000"/>
            </a:lvl1pPr>
          </a:lstStyle>
          <a:p>
            <a:pPr>
              <a:defRPr/>
            </a:pPr>
            <a:fld id="{E2A2BD4A-68ED-479A-9F13-DA99496C6878}" type="datetime1">
              <a:rPr lang="hu-HU" smtClean="0"/>
              <a:t>2026. 06. 28.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9998" y="6226928"/>
            <a:ext cx="4720220" cy="36512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9" name="Szöveg helye 8">
            <a:extLst>
              <a:ext uri="{FF2B5EF4-FFF2-40B4-BE49-F238E27FC236}">
                <a16:creationId xmlns:a16="http://schemas.microsoft.com/office/drawing/2014/main" id="{EB5C5E44-1C95-0DB8-0630-7F422ED511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8" y="4712957"/>
            <a:ext cx="7976324" cy="467885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hu-HU" sz="2000" spc="3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hu-HU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hu-HU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>
              <a:lnSpc>
                <a:spcPct val="134000"/>
              </a:lnSpc>
              <a:spcBef>
                <a:spcPct val="0"/>
              </a:spcBef>
              <a:buNone/>
            </a:pPr>
            <a:r>
              <a:rPr lang="hu-HU" dirty="0"/>
              <a:t>Mintaszöveg szerkesztése</a:t>
            </a:r>
          </a:p>
        </p:txBody>
      </p:sp>
      <p:sp>
        <p:nvSpPr>
          <p:cNvPr id="10" name="Szöveg helye 8">
            <a:extLst>
              <a:ext uri="{FF2B5EF4-FFF2-40B4-BE49-F238E27FC236}">
                <a16:creationId xmlns:a16="http://schemas.microsoft.com/office/drawing/2014/main" id="{7522BB50-CD29-75FC-6AB4-A07B8A7D38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8" y="5206713"/>
            <a:ext cx="7976324" cy="280077"/>
          </a:xfr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lang="hu-HU" sz="1000" spc="3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hu-HU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hu-HU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450" lvl="0" indent="-171450">
              <a:lnSpc>
                <a:spcPct val="134000"/>
              </a:lnSpc>
              <a:spcBef>
                <a:spcPct val="0"/>
              </a:spcBef>
            </a:pPr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46351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934C7A-A09A-4A86-A3DA-89BFBDA43DE4}" type="datetime1">
              <a:rPr lang="hu-HU" smtClean="0"/>
              <a:t>2026. 06. 28.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BA84C3-C7A5-4541-AAA5-652BACFF3960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056872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E2C87E-DE5F-48BA-8FFB-8F5010B92E0B}" type="datetime1">
              <a:rPr lang="hu-HU" smtClean="0"/>
              <a:t>2026. 06. 28.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0D831-BA83-4683-A8D7-F50D1BED650B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7913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FC103B-6313-4AB1-9593-2D77CBB57D9A}" type="datetime1">
              <a:rPr lang="hu-HU" smtClean="0"/>
              <a:t>2026. 06. 28.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54983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EA3BAB-1AEA-40A3-AE74-F22E920347A4}" type="datetime1">
              <a:rPr lang="hu-HU" smtClean="0"/>
              <a:t>2026. 06. 28.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9363F8-EBE6-4081-8196-66AFCB28ECD7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57F521-926A-BE8E-AD93-CE2163266204}"/>
              </a:ext>
            </a:extLst>
          </p:cNvPr>
          <p:cNvSpPr txBox="1">
            <a:spLocks/>
          </p:cNvSpPr>
          <p:nvPr userDrawn="1"/>
        </p:nvSpPr>
        <p:spPr>
          <a:xfrm>
            <a:off x="11180234" y="7939"/>
            <a:ext cx="751417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fld id="{07CCB19D-63E3-4788-A913-659F4897C630}" type="slidenum">
              <a:rPr lang="hu-HU" altLang="hu-HU" sz="1200" b="1" smtClean="0">
                <a:solidFill>
                  <a:srgbClr val="97293F"/>
                </a:solidFill>
              </a:rPr>
              <a:pPr algn="r" eaLnBrk="1" hangingPunct="1">
                <a:defRPr/>
              </a:pPr>
              <a:t>‹#›</a:t>
            </a:fld>
            <a:endParaRPr lang="hu-HU" altLang="hu-HU" sz="1200" b="1">
              <a:solidFill>
                <a:srgbClr val="9729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2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1E3751-50C3-4C40-B2DF-085B9C23CF82}" type="datetime1">
              <a:rPr lang="hu-HU" smtClean="0"/>
              <a:t>2026. 06. 28.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6ED95-7A1B-4CF7-9EA2-5FDE8488B73F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695878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CF2832-719C-426A-9D96-2A5487F0268C}" type="datetime1">
              <a:rPr lang="hu-HU" smtClean="0"/>
              <a:t>2026. 06. 28.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8E4872-CAC0-4401-AA7D-8400C8531E39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96969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8684DD-A454-4BA1-AE3C-4ABC7214C8EA}" type="datetime1">
              <a:rPr lang="hu-HU" smtClean="0"/>
              <a:t>2026. 06. 28.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9F8A7-4D6B-4D6F-8A17-85C83298CA5B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87278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3E802F-22E5-44FD-A064-D482F32AE439}" type="datetime1">
              <a:rPr lang="hu-HU" smtClean="0"/>
              <a:t>2026. 06. 28.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AA18F5-56B9-4962-8666-E84B74DC309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3011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24F847-2824-467D-929A-5F7037E5A484}" type="datetime1">
              <a:rPr lang="hu-HU" smtClean="0"/>
              <a:t>2026. 06. 28.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3445C-8F44-4D3C-93F5-A95B3939570D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7260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A297E9-23F7-4266-9907-ABE088379E41}" type="datetime1">
              <a:rPr lang="hu-HU" smtClean="0"/>
              <a:t>2026. 06. 28.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04AFDE-C3CA-43E1-8917-F8930338307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21082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5D7C0410-F782-905F-4FDD-7AF2522DFFE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007608"/>
            <a:ext cx="12192000" cy="85039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/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93825"/>
            <a:ext cx="10728000" cy="44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05825" y="62172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7926AA47-8BBE-49B3-91EC-6F9139D0688C}" type="datetime1">
              <a:rPr lang="hu-HU" smtClean="0"/>
              <a:t>2026. 06. 28.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7312" y="6217027"/>
            <a:ext cx="4114800" cy="36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hu-HU" sz="1000" spc="300" baseline="0" smtClean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defTabSz="914400">
              <a:spcBef>
                <a:spcPct val="0"/>
              </a:spcBef>
            </a:pPr>
            <a:r>
              <a:rPr lang="hu-HU" dirty="0"/>
              <a:t>ITOOK, 2026 július 1-4.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29975" y="6217200"/>
            <a:ext cx="7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A274740E-09D3-412F-AD2C-94DE73AC80D3}" type="slidenum">
              <a:rPr lang="hu-HU" altLang="hu-HU" smtClean="0"/>
              <a:pPr>
                <a:defRPr/>
              </a:pPr>
              <a:t>‹#›</a:t>
            </a:fld>
            <a:endParaRPr lang="hu-HU" altLang="hu-HU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8BF3A93C-25E4-6301-D5D2-8919F76C4B43}"/>
              </a:ext>
            </a:extLst>
          </p:cNvPr>
          <p:cNvCxnSpPr/>
          <p:nvPr userDrawn="1"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79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 dirty="0">
          <a:solidFill>
            <a:srgbClr val="01285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A81544-20BC-A25D-F212-ADC9710D0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999" y="2761808"/>
            <a:ext cx="8557005" cy="840230"/>
          </a:xfrm>
        </p:spPr>
        <p:txBody>
          <a:bodyPr wrap="square">
            <a:spAutoFit/>
          </a:bodyPr>
          <a:lstStyle/>
          <a:p>
            <a:r>
              <a:rPr lang="hu-HU" sz="5400" dirty="0"/>
              <a:t>Dokumentumpontozó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6012B4E-637C-80B5-F7DA-9C0150CA9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999" y="3602038"/>
            <a:ext cx="8252551" cy="590931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702B849-94ED-0BBD-7665-8A6AF4D10C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8" y="4762233"/>
            <a:ext cx="7976324" cy="369332"/>
          </a:xfrm>
        </p:spPr>
        <p:txBody>
          <a:bodyPr/>
          <a:lstStyle/>
          <a:p>
            <a:pPr marL="0" indent="0">
              <a:buNone/>
            </a:pPr>
            <a:r>
              <a:rPr lang="hu-HU" dirty="0" err="1"/>
              <a:t>Poluczik</a:t>
            </a:r>
            <a:r>
              <a:rPr lang="hu-HU" dirty="0"/>
              <a:t> Csongor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88C1010-DD56-1D85-5C37-B849B2FA88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8" y="5223641"/>
            <a:ext cx="7976324" cy="246221"/>
          </a:xfrm>
        </p:spPr>
        <p:txBody>
          <a:bodyPr/>
          <a:lstStyle/>
          <a:p>
            <a:pPr>
              <a:buNone/>
            </a:pPr>
            <a:r>
              <a:rPr lang="hu-HU" dirty="0"/>
              <a:t>ELTE IK hallgató </a:t>
            </a:r>
          </a:p>
        </p:txBody>
      </p:sp>
    </p:spTree>
    <p:extLst>
      <p:ext uri="{BB962C8B-B14F-4D97-AF65-F5344CB8AC3E}">
        <p14:creationId xmlns:p14="http://schemas.microsoft.com/office/powerpoint/2010/main" val="45319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600"/>
    </mc:Choice>
    <mc:Fallback xmlns="">
      <p:transition spd="slow" advClick="0" advTm="56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FF04B320-3060-94ED-4C21-A2F30EC76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Feladat (BSC szakdolgozat)</a:t>
            </a:r>
          </a:p>
        </p:txBody>
      </p:sp>
      <p:sp>
        <p:nvSpPr>
          <p:cNvPr id="49155" name="Tartalom helye 2">
            <a:extLst>
              <a:ext uri="{FF2B5EF4-FFF2-40B4-BE49-F238E27FC236}">
                <a16:creationId xmlns:a16="http://schemas.microsoft.com/office/drawing/2014/main" id="{F83AB394-5476-2606-EF0D-42B78CFA92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442073"/>
            <a:ext cx="5181600" cy="4351338"/>
          </a:xfrm>
        </p:spPr>
        <p:txBody>
          <a:bodyPr>
            <a:normAutofit/>
          </a:bodyPr>
          <a:lstStyle/>
          <a:p>
            <a:r>
              <a:rPr lang="hu-HU" altLang="hu-HU" sz="2000" dirty="0"/>
              <a:t>Érettségi (jellegű) szövegszerkesztés feladat</a:t>
            </a:r>
          </a:p>
          <a:p>
            <a:r>
              <a:rPr lang="hu-HU" altLang="hu-HU" sz="2000" dirty="0"/>
              <a:t>Word, *.</a:t>
            </a:r>
            <a:r>
              <a:rPr lang="hu-HU" altLang="hu-HU" sz="2000" dirty="0" err="1"/>
              <a:t>docx</a:t>
            </a:r>
            <a:endParaRPr lang="hu-HU" altLang="hu-HU" sz="2000" dirty="0"/>
          </a:p>
          <a:p>
            <a:r>
              <a:rPr lang="hu-HU" altLang="hu-HU" sz="2000" dirty="0"/>
              <a:t>Részletes pontozási útmutató</a:t>
            </a:r>
          </a:p>
          <a:p>
            <a:r>
              <a:rPr lang="hu-HU" altLang="hu-HU" sz="2000" dirty="0"/>
              <a:t>Egységes értékelés</a:t>
            </a:r>
          </a:p>
          <a:p>
            <a:r>
              <a:rPr lang="hu-HU" altLang="hu-HU" sz="2000" dirty="0"/>
              <a:t>Tömeges értékelendő megoldás</a:t>
            </a:r>
          </a:p>
          <a:p>
            <a:r>
              <a:rPr lang="hu-HU" altLang="hu-HU" sz="2000" dirty="0"/>
              <a:t>Összetett feltételrendszerek</a:t>
            </a:r>
          </a:p>
          <a:p>
            <a:pPr lvl="1"/>
            <a:r>
              <a:rPr lang="hu-HU" altLang="hu-HU" sz="1800" dirty="0"/>
              <a:t>egyre jó, mindre jó</a:t>
            </a:r>
          </a:p>
          <a:p>
            <a:pPr lvl="1"/>
            <a:r>
              <a:rPr lang="hu-HU" altLang="hu-HU" sz="1800" dirty="0"/>
              <a:t>3 rész jó, 5 rész jó, mind jó</a:t>
            </a:r>
          </a:p>
          <a:p>
            <a:r>
              <a:rPr lang="hu-HU" altLang="hu-HU" sz="2000" dirty="0"/>
              <a:t>Van mintamegoldás</a:t>
            </a:r>
          </a:p>
          <a:p>
            <a:pPr marL="457200" lvl="1" indent="0">
              <a:buNone/>
            </a:pPr>
            <a:endParaRPr lang="hu-HU" altLang="hu-HU" sz="1800" dirty="0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DED6128-7F86-36D7-C477-A5E2D6AC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49156" name="Dia számának helye 5">
            <a:extLst>
              <a:ext uri="{FF2B5EF4-FFF2-40B4-BE49-F238E27FC236}">
                <a16:creationId xmlns:a16="http://schemas.microsoft.com/office/drawing/2014/main" id="{8AA2BD34-5392-C59A-C261-9CDFE84CA9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C21F348-AD75-4B90-AD5F-969D8BDFC770}" type="slidenum">
              <a:rPr lang="hu-HU" altLang="hu-HU" sz="1600">
                <a:solidFill>
                  <a:srgbClr val="97293F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hu-HU" altLang="hu-HU" sz="1600">
              <a:solidFill>
                <a:srgbClr val="97293F"/>
              </a:solidFill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07ECEE23-FA56-B86C-8618-D4B4BE22E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437" y="1379672"/>
            <a:ext cx="4049071" cy="44137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7200"/>
    </mc:Choice>
    <mc:Fallback xmlns="">
      <p:transition spd="slow" advClick="0" advTm="1672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Értékelés készítése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CDCDF8-8A98-3FEA-C041-80B0D5510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26575"/>
            <a:ext cx="4884039" cy="3927558"/>
          </a:xfrm>
        </p:spPr>
        <p:txBody>
          <a:bodyPr>
            <a:normAutofit lnSpcReduction="10000"/>
          </a:bodyPr>
          <a:lstStyle/>
          <a:p>
            <a:r>
              <a:rPr lang="hu-HU" sz="2000" dirty="0"/>
              <a:t>Regisztráció a programverzióban</a:t>
            </a:r>
          </a:p>
          <a:p>
            <a:pPr lvl="1"/>
            <a:r>
              <a:rPr lang="hu-HU" sz="1800" dirty="0"/>
              <a:t>1 regisztrált felhasználó pl. </a:t>
            </a:r>
            <a:r>
              <a:rPr lang="hu-HU" sz="1800" b="1" dirty="0" err="1"/>
              <a:t>itook</a:t>
            </a:r>
            <a:endParaRPr lang="hu-HU" sz="1800" b="1" dirty="0"/>
          </a:p>
          <a:p>
            <a:pPr lvl="1"/>
            <a:r>
              <a:rPr lang="hu-HU" sz="1800" dirty="0"/>
              <a:t>jelszóval hitelesít pl. </a:t>
            </a:r>
            <a:r>
              <a:rPr lang="hu-HU" sz="1800" b="1" dirty="0"/>
              <a:t>itook2026</a:t>
            </a:r>
          </a:p>
          <a:p>
            <a:r>
              <a:rPr lang="hu-HU" sz="2000" dirty="0"/>
              <a:t>Az értékelési szabályrendszer felvitele</a:t>
            </a:r>
          </a:p>
          <a:p>
            <a:pPr lvl="1"/>
            <a:r>
              <a:rPr lang="hu-HU" sz="1800" dirty="0"/>
              <a:t>több feladat lehet egy programban</a:t>
            </a:r>
          </a:p>
          <a:p>
            <a:pPr lvl="1"/>
            <a:r>
              <a:rPr lang="hu-HU" sz="1800" dirty="0"/>
              <a:t>logikus, de aprólékos munka</a:t>
            </a:r>
          </a:p>
          <a:p>
            <a:r>
              <a:rPr lang="hu-HU" sz="2000" dirty="0"/>
              <a:t>Az értékelő terjesztése</a:t>
            </a:r>
          </a:p>
          <a:p>
            <a:pPr lvl="1"/>
            <a:r>
              <a:rPr lang="hu-HU" sz="1800" dirty="0"/>
              <a:t>most: a program elküldése</a:t>
            </a:r>
          </a:p>
          <a:p>
            <a:pPr lvl="2"/>
            <a:r>
              <a:rPr lang="hu-HU" sz="1600" dirty="0"/>
              <a:t>nem érdemes többet egyben</a:t>
            </a:r>
          </a:p>
          <a:p>
            <a:pPr lvl="2"/>
            <a:r>
              <a:rPr lang="hu-HU" sz="1600" dirty="0"/>
              <a:t>ugyanaz a program más-más tartalom</a:t>
            </a:r>
          </a:p>
          <a:p>
            <a:pPr lvl="1"/>
            <a:r>
              <a:rPr lang="hu-HU" sz="1800" dirty="0"/>
              <a:t>webes megjelenítés</a:t>
            </a:r>
          </a:p>
          <a:p>
            <a:pPr lvl="2"/>
            <a:r>
              <a:rPr lang="hu-HU" sz="1600" dirty="0"/>
              <a:t>online: szerver üzemeltetése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3</a:t>
            </a:fld>
            <a:endParaRPr lang="hu-HU" alt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D0B5102-3EE0-9ECF-03C2-8A83D0C85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566" y="1294792"/>
            <a:ext cx="5325409" cy="4583498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E8500C61-C8D6-D68F-6AB1-E95568D37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6801" y="225186"/>
            <a:ext cx="2350622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8300"/>
    </mc:Choice>
    <mc:Fallback xmlns="">
      <p:transition spd="slow" advClick="0" advTm="1583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Értékelést végző tanár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CDCDF8-8A98-3FEA-C041-80B0D5510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574"/>
            <a:ext cx="5180400" cy="3679204"/>
          </a:xfrm>
        </p:spPr>
        <p:txBody>
          <a:bodyPr>
            <a:noAutofit/>
          </a:bodyPr>
          <a:lstStyle/>
          <a:p>
            <a:r>
              <a:rPr lang="hu-HU" sz="2000" dirty="0"/>
              <a:t>Értékelésre felkészített dokumentumpontozó</a:t>
            </a:r>
          </a:p>
          <a:p>
            <a:r>
              <a:rPr lang="hu-HU" sz="2000" dirty="0"/>
              <a:t>Bejelentkezés nélkül(!) használható</a:t>
            </a:r>
          </a:p>
          <a:p>
            <a:r>
              <a:rPr lang="hu-HU" sz="2000" dirty="0"/>
              <a:t>A dolgozatok mappáját kell megadni</a:t>
            </a:r>
          </a:p>
          <a:p>
            <a:pPr lvl="1"/>
            <a:r>
              <a:rPr lang="hu-HU" sz="1800" dirty="0"/>
              <a:t>csak a megadott nevű </a:t>
            </a:r>
            <a:r>
              <a:rPr lang="hu-HU" sz="1800" dirty="0" err="1"/>
              <a:t>docx-et</a:t>
            </a:r>
            <a:r>
              <a:rPr lang="hu-HU" sz="1800" dirty="0"/>
              <a:t> értékeli</a:t>
            </a:r>
          </a:p>
          <a:p>
            <a:pPr lvl="1"/>
            <a:r>
              <a:rPr lang="hu-HU" sz="1800" dirty="0"/>
              <a:t>belső mappákban is keres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4</a:t>
            </a:fld>
            <a:endParaRPr lang="hu-HU" alt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CE7272C4-96DF-F20B-B321-3CAA9FAA2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112" y="1216816"/>
            <a:ext cx="5344271" cy="2955068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96B8CFAF-E3E6-EA8B-6A9A-2CC6E1B05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629" y="4171884"/>
            <a:ext cx="3858163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9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4100"/>
    </mc:Choice>
    <mc:Fallback xmlns="">
      <p:transition spd="slow" advClick="0" advTm="941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1D6003-4AC7-55A1-42E7-8CB96DF23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Idei érettségi néhány megoldással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5CDA8FB3-4A9E-FDAC-D6F6-5B9F2453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Infodidact, 2026 június 12.</a:t>
            </a:r>
            <a:endParaRPr lang="hu-HU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04C9764-4F54-12E4-F2D5-525A4F2A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5</a:t>
            </a:fld>
            <a:endParaRPr lang="hu-HU" altLang="hu-HU"/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17CCB6C8-F7FF-8730-B14C-6F603966F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825"/>
            <a:ext cx="5098774" cy="3628551"/>
          </a:xfrm>
        </p:spPr>
        <p:txBody>
          <a:bodyPr>
            <a:normAutofit/>
          </a:bodyPr>
          <a:lstStyle/>
          <a:p>
            <a:r>
              <a:rPr lang="hu-HU" dirty="0"/>
              <a:t>Hiányzik:</a:t>
            </a:r>
          </a:p>
          <a:p>
            <a:pPr lvl="1"/>
            <a:r>
              <a:rPr lang="hu-HU" dirty="0"/>
              <a:t>élőfej, élőláb</a:t>
            </a:r>
          </a:p>
          <a:p>
            <a:pPr lvl="1"/>
            <a:r>
              <a:rPr lang="hu-HU" dirty="0"/>
              <a:t>hasábok</a:t>
            </a:r>
          </a:p>
          <a:p>
            <a:pPr lvl="1"/>
            <a:r>
              <a:rPr lang="hu-HU" dirty="0"/>
              <a:t>táblázatban bekezdés</a:t>
            </a:r>
          </a:p>
          <a:p>
            <a:pPr lvl="1"/>
            <a:r>
              <a:rPr lang="hu-HU" dirty="0"/>
              <a:t>lábjegyzet</a:t>
            </a:r>
          </a:p>
          <a:p>
            <a:pPr lvl="1"/>
            <a:r>
              <a:rPr lang="hu-HU" dirty="0"/>
              <a:t>vektorgrafika</a:t>
            </a:r>
          </a:p>
          <a:p>
            <a:pPr lvl="1"/>
            <a:r>
              <a:rPr lang="hu-HU" dirty="0"/>
              <a:t>képszerkesztés</a:t>
            </a:r>
          </a:p>
          <a:p>
            <a:pPr lvl="1"/>
            <a:r>
              <a:rPr lang="hu-HU" dirty="0"/>
              <a:t>…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6A91A602-3455-44EA-FB3F-C8C7A77FD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781" y="2879677"/>
            <a:ext cx="8104159" cy="3094614"/>
          </a:xfrm>
          <a:prstGeom prst="rect">
            <a:avLst/>
          </a:prstGeom>
        </p:spPr>
      </p:pic>
      <p:sp>
        <p:nvSpPr>
          <p:cNvPr id="11" name="Tartalom helye 6">
            <a:extLst>
              <a:ext uri="{FF2B5EF4-FFF2-40B4-BE49-F238E27FC236}">
                <a16:creationId xmlns:a16="http://schemas.microsoft.com/office/drawing/2014/main" id="{A38FA181-EB4B-7910-DD8E-1164E75BDD00}"/>
              </a:ext>
            </a:extLst>
          </p:cNvPr>
          <p:cNvSpPr txBox="1">
            <a:spLocks/>
          </p:cNvSpPr>
          <p:nvPr/>
        </p:nvSpPr>
        <p:spPr>
          <a:xfrm>
            <a:off x="6255028" y="1393825"/>
            <a:ext cx="5098774" cy="1595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85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Kódolt értékelés</a:t>
            </a:r>
          </a:p>
          <a:p>
            <a:pPr lvl="1"/>
            <a:r>
              <a:rPr lang="hu-HU" dirty="0" err="1"/>
              <a:t>max</a:t>
            </a:r>
            <a:r>
              <a:rPr lang="hu-HU" dirty="0"/>
              <a:t>: 19 (teljes feladat 33)</a:t>
            </a:r>
          </a:p>
          <a:p>
            <a:pPr lvl="1"/>
            <a:r>
              <a:rPr lang="hu-HU" dirty="0"/>
              <a:t>ami unalmas, az benne van</a:t>
            </a:r>
          </a:p>
          <a:p>
            <a:pPr lvl="1"/>
            <a:r>
              <a:rPr lang="hu-HU" dirty="0"/>
              <a:t>1 karakternyi hibát is észrevesz.</a:t>
            </a:r>
          </a:p>
        </p:txBody>
      </p:sp>
    </p:spTree>
    <p:extLst>
      <p:ext uri="{BB962C8B-B14F-4D97-AF65-F5344CB8AC3E}">
        <p14:creationId xmlns:p14="http://schemas.microsoft.com/office/powerpoint/2010/main" val="62559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000"/>
    </mc:Choice>
    <mc:Fallback xmlns="">
      <p:transition spd="slow" advTm="127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9">
            <a:extLst>
              <a:ext uri="{FF2B5EF4-FFF2-40B4-BE49-F238E27FC236}">
                <a16:creationId xmlns:a16="http://schemas.microsoft.com/office/drawing/2014/main" id="{44C558DA-982C-F0B2-1622-4D919ED56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3951" y="1977153"/>
            <a:ext cx="8234574" cy="258532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/>
              <a:t>Megtekinthető, kipróbálható az</a:t>
            </a:r>
            <a:br>
              <a:rPr lang="hu-HU" dirty="0"/>
            </a:br>
            <a:r>
              <a:rPr lang="hu-HU" dirty="0" err="1"/>
              <a:t>sztzs</a:t>
            </a:r>
            <a:r>
              <a:rPr lang="hu-HU" dirty="0"/>
              <a:t> YOGA laptopon.</a:t>
            </a:r>
          </a:p>
        </p:txBody>
      </p:sp>
      <p:sp>
        <p:nvSpPr>
          <p:cNvPr id="89092" name="Dia számának helye 5">
            <a:extLst>
              <a:ext uri="{FF2B5EF4-FFF2-40B4-BE49-F238E27FC236}">
                <a16:creationId xmlns:a16="http://schemas.microsoft.com/office/drawing/2014/main" id="{1A95B4D9-2DB3-29F9-96F9-F77A4CA7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1E7B064D-860F-4ABB-90AD-2793DF2BAE9C}" type="slidenum">
              <a:rPr lang="hu-HU" altLang="hu-HU" sz="1200">
                <a:solidFill>
                  <a:srgbClr val="97293F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hu-HU" altLang="hu-HU" sz="1200">
              <a:solidFill>
                <a:srgbClr val="97293F"/>
              </a:solidFill>
            </a:endParaRPr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6DC79EA2-42DF-8BA0-9F77-D3BE835B9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 július 1-4.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– 2022 téma">
  <a:themeElements>
    <a:clrScheme name="Office 2013 – 2022 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3218</TotalTime>
  <Words>214</Words>
  <Application>Microsoft Office PowerPoint</Application>
  <PresentationFormat>Szélesvásznú</PresentationFormat>
  <Paragraphs>60</Paragraphs>
  <Slides>6</Slides>
  <Notes>3</Notes>
  <HiddenSlides>1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0" baseType="lpstr">
      <vt:lpstr>Arial</vt:lpstr>
      <vt:lpstr>Calibri</vt:lpstr>
      <vt:lpstr>Open Sans</vt:lpstr>
      <vt:lpstr>Office 2013 – 2022 téma</vt:lpstr>
      <vt:lpstr>Dokumentumpontozó</vt:lpstr>
      <vt:lpstr>Feladat (BSC szakdolgozat)</vt:lpstr>
      <vt:lpstr>Értékelés készítése</vt:lpstr>
      <vt:lpstr>Értékelést végző tanár</vt:lpstr>
      <vt:lpstr>Idei érettségi néhány megoldással</vt:lpstr>
      <vt:lpstr>Megtekinthető, kipróbálható az sztzs YOGA laptopon.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Abonyi-Tóth Andor</dc:creator>
  <cp:lastModifiedBy>Zsuzsa Szalayné Tahy</cp:lastModifiedBy>
  <cp:revision>339</cp:revision>
  <dcterms:created xsi:type="dcterms:W3CDTF">2014-10-08T05:41:27Z</dcterms:created>
  <dcterms:modified xsi:type="dcterms:W3CDTF">2026-06-28T13:41:58Z</dcterms:modified>
</cp:coreProperties>
</file>